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Action1.xml" ContentType="application/vnd.ms-office.inkAction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Action2.xml" ContentType="application/vnd.ms-office.inkAction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2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4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5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6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7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8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9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20.xml" ContentType="application/vnd.openxmlformats-officedocument.presentationml.tag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7" r:id="rId3"/>
    <p:sldId id="300" r:id="rId4"/>
    <p:sldId id="302" r:id="rId5"/>
    <p:sldId id="303" r:id="rId6"/>
    <p:sldId id="304" r:id="rId7"/>
    <p:sldId id="305" r:id="rId8"/>
    <p:sldId id="308" r:id="rId9"/>
    <p:sldId id="293" r:id="rId10"/>
    <p:sldId id="306" r:id="rId11"/>
    <p:sldId id="311" r:id="rId12"/>
    <p:sldId id="307" r:id="rId13"/>
    <p:sldId id="309" r:id="rId14"/>
    <p:sldId id="310" r:id="rId15"/>
    <p:sldId id="361" r:id="rId16"/>
    <p:sldId id="362" r:id="rId17"/>
    <p:sldId id="363" r:id="rId18"/>
    <p:sldId id="364" r:id="rId19"/>
    <p:sldId id="292" r:id="rId20"/>
    <p:sldId id="298" r:id="rId21"/>
    <p:sldId id="312" r:id="rId22"/>
    <p:sldId id="313" r:id="rId23"/>
    <p:sldId id="314" r:id="rId24"/>
    <p:sldId id="316" r:id="rId25"/>
    <p:sldId id="315" r:id="rId26"/>
    <p:sldId id="317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9C6904-DDC0-4E64-B7EF-5F9D76DDCF10}" type="doc">
      <dgm:prSet loTypeId="urn:microsoft.com/office/officeart/2005/8/layout/vList6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pPr rtl="1"/>
          <a:endParaRPr lang="ar-EG"/>
        </a:p>
      </dgm:t>
    </dgm:pt>
    <dgm:pt modelId="{8A69CD4F-1924-411A-9405-7FD6A85F3EA9}">
      <dgm:prSet phldrT="[Text]" custT="1"/>
      <dgm:spPr/>
      <dgm:t>
        <a:bodyPr/>
        <a:lstStyle/>
        <a:p>
          <a:pPr rtl="1"/>
          <a:r>
            <a:rPr lang="ar-EG" sz="2800" b="1" dirty="0"/>
            <a:t>صعوبات التحصيل الدراسي</a:t>
          </a:r>
        </a:p>
      </dgm:t>
    </dgm:pt>
    <dgm:pt modelId="{550DB304-BC37-4556-9EAD-9A6436BF8F56}" type="parTrans" cxnId="{A8470A3A-2289-4059-9FC0-2A9B02898D05}">
      <dgm:prSet/>
      <dgm:spPr/>
      <dgm:t>
        <a:bodyPr/>
        <a:lstStyle/>
        <a:p>
          <a:pPr rtl="1"/>
          <a:endParaRPr lang="ar-EG" sz="2400" b="1"/>
        </a:p>
      </dgm:t>
    </dgm:pt>
    <dgm:pt modelId="{A2798B31-B60C-49DB-ADBF-04345226743C}" type="sibTrans" cxnId="{A8470A3A-2289-4059-9FC0-2A9B02898D05}">
      <dgm:prSet/>
      <dgm:spPr/>
      <dgm:t>
        <a:bodyPr/>
        <a:lstStyle/>
        <a:p>
          <a:pPr rtl="1"/>
          <a:endParaRPr lang="ar-EG" sz="2400" b="1"/>
        </a:p>
      </dgm:t>
    </dgm:pt>
    <dgm:pt modelId="{A3DEDF1E-7675-45D4-A717-0E73D01B15E2}">
      <dgm:prSet phldrT="[Text]" custT="1"/>
      <dgm:spPr/>
      <dgm:t>
        <a:bodyPr/>
        <a:lstStyle/>
        <a:p>
          <a:pPr rtl="1"/>
          <a:r>
            <a:rPr lang="ar-EG" sz="1800" b="1" dirty="0"/>
            <a:t>مثل صعوبات القراءة مثل حذف بعض الكلمات، الابدال </a:t>
          </a:r>
        </a:p>
      </dgm:t>
    </dgm:pt>
    <dgm:pt modelId="{09B11791-3F34-490C-8B9E-72345876C3DE}" type="parTrans" cxnId="{FBBB19A6-A914-4E5D-98A2-E0A991CCE5DC}">
      <dgm:prSet/>
      <dgm:spPr/>
      <dgm:t>
        <a:bodyPr/>
        <a:lstStyle/>
        <a:p>
          <a:pPr rtl="1"/>
          <a:endParaRPr lang="ar-EG" sz="2400" b="1"/>
        </a:p>
      </dgm:t>
    </dgm:pt>
    <dgm:pt modelId="{61D4042E-9400-451D-A625-012D30FB6D24}" type="sibTrans" cxnId="{FBBB19A6-A914-4E5D-98A2-E0A991CCE5DC}">
      <dgm:prSet/>
      <dgm:spPr/>
      <dgm:t>
        <a:bodyPr/>
        <a:lstStyle/>
        <a:p>
          <a:pPr rtl="1"/>
          <a:endParaRPr lang="ar-EG" sz="2400" b="1"/>
        </a:p>
      </dgm:t>
    </dgm:pt>
    <dgm:pt modelId="{D9DB4031-7DD9-42C2-9FD7-465CD16A375C}">
      <dgm:prSet phldrT="[Text]" custT="1"/>
      <dgm:spPr/>
      <dgm:t>
        <a:bodyPr/>
        <a:lstStyle/>
        <a:p>
          <a:pPr rtl="1"/>
          <a:r>
            <a:rPr lang="ar-EG" sz="1800" b="1" dirty="0"/>
            <a:t>مثل صعوبات الكتابة مثل عكس كتابة الحروف، ترتيب الحروف، رداءة الخط.</a:t>
          </a:r>
        </a:p>
      </dgm:t>
    </dgm:pt>
    <dgm:pt modelId="{346258D5-F67C-4E8D-922B-711903DA60E2}" type="parTrans" cxnId="{A1448139-F2F6-447F-8662-85AFB72491FD}">
      <dgm:prSet/>
      <dgm:spPr/>
      <dgm:t>
        <a:bodyPr/>
        <a:lstStyle/>
        <a:p>
          <a:pPr rtl="1"/>
          <a:endParaRPr lang="ar-EG" sz="2400" b="1"/>
        </a:p>
      </dgm:t>
    </dgm:pt>
    <dgm:pt modelId="{05A9AED7-CDE4-4606-8814-698F0633AA71}" type="sibTrans" cxnId="{A1448139-F2F6-447F-8662-85AFB72491FD}">
      <dgm:prSet/>
      <dgm:spPr/>
      <dgm:t>
        <a:bodyPr/>
        <a:lstStyle/>
        <a:p>
          <a:pPr rtl="1"/>
          <a:endParaRPr lang="ar-EG" sz="2400" b="1"/>
        </a:p>
      </dgm:t>
    </dgm:pt>
    <dgm:pt modelId="{3F355622-5C4A-40E3-9BF9-CDCCA9D0A5A8}">
      <dgm:prSet phldrT="[Text]" custT="1"/>
      <dgm:spPr/>
      <dgm:t>
        <a:bodyPr/>
        <a:lstStyle/>
        <a:p>
          <a:pPr rtl="1"/>
          <a:r>
            <a:rPr lang="ar-EG" sz="2800" b="1" dirty="0"/>
            <a:t>صعوبات في الادراك والحركة</a:t>
          </a:r>
        </a:p>
      </dgm:t>
    </dgm:pt>
    <dgm:pt modelId="{67A8EC44-490E-4F5D-9963-D724033187C4}" type="parTrans" cxnId="{1157FDFC-6B87-4DD8-ADA3-632578C7A3E3}">
      <dgm:prSet/>
      <dgm:spPr/>
      <dgm:t>
        <a:bodyPr/>
        <a:lstStyle/>
        <a:p>
          <a:pPr rtl="1"/>
          <a:endParaRPr lang="ar-EG" sz="2400" b="1"/>
        </a:p>
      </dgm:t>
    </dgm:pt>
    <dgm:pt modelId="{300C3718-0796-43BE-ABEF-476857BE57C3}" type="sibTrans" cxnId="{1157FDFC-6B87-4DD8-ADA3-632578C7A3E3}">
      <dgm:prSet/>
      <dgm:spPr/>
      <dgm:t>
        <a:bodyPr/>
        <a:lstStyle/>
        <a:p>
          <a:pPr rtl="1"/>
          <a:endParaRPr lang="ar-EG" sz="2400" b="1"/>
        </a:p>
      </dgm:t>
    </dgm:pt>
    <dgm:pt modelId="{92889634-532A-4FDA-8E86-18121AA5331E}">
      <dgm:prSet phldrT="[Text]" custT="1"/>
      <dgm:spPr/>
      <dgm:t>
        <a:bodyPr/>
        <a:lstStyle/>
        <a:p>
          <a:pPr rtl="1"/>
          <a:r>
            <a:rPr lang="ar-EG" sz="2000" b="1" dirty="0"/>
            <a:t>صعوبات الادراك البصري مثل صعوبة تقدير المسافة والزمن وضعف الذاكرة البصرية، صعوبات الادراك السمعي لما يسمع .</a:t>
          </a:r>
        </a:p>
      </dgm:t>
    </dgm:pt>
    <dgm:pt modelId="{6A674A4C-D77C-4F34-A826-1ED224510BBB}" type="parTrans" cxnId="{BAE1A87F-B2F9-47B8-9662-E722DABE3537}">
      <dgm:prSet/>
      <dgm:spPr/>
      <dgm:t>
        <a:bodyPr/>
        <a:lstStyle/>
        <a:p>
          <a:pPr rtl="1"/>
          <a:endParaRPr lang="ar-EG" sz="2400" b="1"/>
        </a:p>
      </dgm:t>
    </dgm:pt>
    <dgm:pt modelId="{61157A63-B5CD-464B-9793-7D447101C023}" type="sibTrans" cxnId="{BAE1A87F-B2F9-47B8-9662-E722DABE3537}">
      <dgm:prSet/>
      <dgm:spPr/>
      <dgm:t>
        <a:bodyPr/>
        <a:lstStyle/>
        <a:p>
          <a:pPr rtl="1"/>
          <a:endParaRPr lang="ar-EG" sz="2400" b="1"/>
        </a:p>
      </dgm:t>
    </dgm:pt>
    <dgm:pt modelId="{CEC99BE0-8189-46E7-9ABC-10D7497A9DB3}">
      <dgm:prSet phldrT="[Text]" custT="1"/>
      <dgm:spPr/>
      <dgm:t>
        <a:bodyPr/>
        <a:lstStyle/>
        <a:p>
          <a:pPr rtl="1"/>
          <a:r>
            <a:rPr lang="ar-EG" sz="1800" b="1" dirty="0"/>
            <a:t>مثل صعوبات الحساب مثل صعوبة الربط بين الرقم ورمزه، عكس الأرقام في الخانات المختلفة</a:t>
          </a:r>
        </a:p>
      </dgm:t>
    </dgm:pt>
    <dgm:pt modelId="{EFBBAEE3-BAA6-41B9-829C-112BCCAC388B}" type="parTrans" cxnId="{103283B0-204D-430E-ACDF-B9389DC73596}">
      <dgm:prSet/>
      <dgm:spPr/>
      <dgm:t>
        <a:bodyPr/>
        <a:lstStyle/>
        <a:p>
          <a:pPr rtl="1"/>
          <a:endParaRPr lang="ar-EG" sz="2400" b="1"/>
        </a:p>
      </dgm:t>
    </dgm:pt>
    <dgm:pt modelId="{B6BCEE07-0926-4396-A443-5AEEDFC9A116}" type="sibTrans" cxnId="{103283B0-204D-430E-ACDF-B9389DC73596}">
      <dgm:prSet/>
      <dgm:spPr/>
      <dgm:t>
        <a:bodyPr/>
        <a:lstStyle/>
        <a:p>
          <a:pPr rtl="1"/>
          <a:endParaRPr lang="ar-EG" sz="2400" b="1"/>
        </a:p>
      </dgm:t>
    </dgm:pt>
    <dgm:pt modelId="{B3BBB40B-1F99-4014-AE64-C76AF2FBF207}">
      <dgm:prSet phldrT="[Text]" custT="1"/>
      <dgm:spPr/>
      <dgm:t>
        <a:bodyPr/>
        <a:lstStyle/>
        <a:p>
          <a:pPr rtl="1"/>
          <a:r>
            <a:rPr lang="ar-EG" sz="2000" b="1" dirty="0"/>
            <a:t>صعوبات الادراك الحركي والتآزر العام مثل المشي والجري وركوب الدراجة</a:t>
          </a:r>
        </a:p>
      </dgm:t>
    </dgm:pt>
    <dgm:pt modelId="{3D8C7751-C77D-4931-9894-DCE4A34BA486}" type="parTrans" cxnId="{52DAFA75-3B5E-4973-A906-0B8C2FB506AC}">
      <dgm:prSet/>
      <dgm:spPr/>
      <dgm:t>
        <a:bodyPr/>
        <a:lstStyle/>
        <a:p>
          <a:pPr rtl="1"/>
          <a:endParaRPr lang="ar-EG" sz="2400" b="1"/>
        </a:p>
      </dgm:t>
    </dgm:pt>
    <dgm:pt modelId="{CC6CA8FD-FE54-44F7-B625-031AFBE37D25}" type="sibTrans" cxnId="{52DAFA75-3B5E-4973-A906-0B8C2FB506AC}">
      <dgm:prSet/>
      <dgm:spPr/>
      <dgm:t>
        <a:bodyPr/>
        <a:lstStyle/>
        <a:p>
          <a:pPr rtl="1"/>
          <a:endParaRPr lang="ar-EG" sz="2400" b="1"/>
        </a:p>
      </dgm:t>
    </dgm:pt>
    <dgm:pt modelId="{F63B19D5-9460-4734-9FE9-1B7BAB7C3375}">
      <dgm:prSet custT="1"/>
      <dgm:spPr/>
      <dgm:t>
        <a:bodyPr/>
        <a:lstStyle/>
        <a:p>
          <a:pPr rtl="1"/>
          <a:r>
            <a:rPr lang="ar-EG" sz="2800" b="1" dirty="0"/>
            <a:t>صعوبات في اللغة والكلام</a:t>
          </a:r>
        </a:p>
      </dgm:t>
    </dgm:pt>
    <dgm:pt modelId="{8D1C928B-11F3-4223-912E-C3C5A4690259}" type="parTrans" cxnId="{8CF6A13F-391E-4B21-A8C3-6282DE80568B}">
      <dgm:prSet/>
      <dgm:spPr/>
      <dgm:t>
        <a:bodyPr/>
        <a:lstStyle/>
        <a:p>
          <a:pPr rtl="1"/>
          <a:endParaRPr lang="ar-EG" sz="2400" b="1"/>
        </a:p>
      </dgm:t>
    </dgm:pt>
    <dgm:pt modelId="{D5E7DC12-5538-470E-8082-5C1CAB6AB97E}" type="sibTrans" cxnId="{8CF6A13F-391E-4B21-A8C3-6282DE80568B}">
      <dgm:prSet/>
      <dgm:spPr/>
      <dgm:t>
        <a:bodyPr/>
        <a:lstStyle/>
        <a:p>
          <a:pPr rtl="1"/>
          <a:endParaRPr lang="ar-EG" sz="2400" b="1"/>
        </a:p>
      </dgm:t>
    </dgm:pt>
    <dgm:pt modelId="{4ED3FF22-7129-447B-97A1-D54AF933BCF3}">
      <dgm:prSet custT="1"/>
      <dgm:spPr/>
      <dgm:t>
        <a:bodyPr/>
        <a:lstStyle/>
        <a:p>
          <a:pPr rtl="1"/>
          <a:r>
            <a:rPr lang="ar-EG" sz="2400" b="1" dirty="0"/>
            <a:t>وجود أخطاء تركيبية ونحوية </a:t>
          </a:r>
        </a:p>
      </dgm:t>
    </dgm:pt>
    <dgm:pt modelId="{D700BC96-1F6E-4977-A5C5-54E1CFFDAA39}" type="parTrans" cxnId="{7A98F4FA-1547-4A18-9936-27CFD946E612}">
      <dgm:prSet/>
      <dgm:spPr/>
      <dgm:t>
        <a:bodyPr/>
        <a:lstStyle/>
        <a:p>
          <a:pPr rtl="1"/>
          <a:endParaRPr lang="ar-EG" sz="2400" b="1"/>
        </a:p>
      </dgm:t>
    </dgm:pt>
    <dgm:pt modelId="{554D1673-8B0D-4603-B862-DF57B8E566C8}" type="sibTrans" cxnId="{7A98F4FA-1547-4A18-9936-27CFD946E612}">
      <dgm:prSet/>
      <dgm:spPr/>
      <dgm:t>
        <a:bodyPr/>
        <a:lstStyle/>
        <a:p>
          <a:pPr rtl="1"/>
          <a:endParaRPr lang="ar-EG" sz="2400" b="1"/>
        </a:p>
      </dgm:t>
    </dgm:pt>
    <dgm:pt modelId="{F94A02FB-E2D9-4446-9293-2D81BBF6BF7E}">
      <dgm:prSet custT="1"/>
      <dgm:spPr/>
      <dgm:t>
        <a:bodyPr/>
        <a:lstStyle/>
        <a:p>
          <a:pPr rtl="1"/>
          <a:r>
            <a:rPr lang="ar-EG" sz="2400" b="1" dirty="0"/>
            <a:t>حذف بعض الكلمات، التلعثم والبطء الشديد في الكلام الشفهي</a:t>
          </a:r>
        </a:p>
      </dgm:t>
    </dgm:pt>
    <dgm:pt modelId="{74B3C9D1-19E2-43A4-8AF1-EABA78F801AA}" type="parTrans" cxnId="{CD6D1DAF-391C-4C24-AE0F-C2B1DB09F3A7}">
      <dgm:prSet/>
      <dgm:spPr/>
      <dgm:t>
        <a:bodyPr/>
        <a:lstStyle/>
        <a:p>
          <a:pPr rtl="1"/>
          <a:endParaRPr lang="ar-EG" sz="2400" b="1"/>
        </a:p>
      </dgm:t>
    </dgm:pt>
    <dgm:pt modelId="{02D3D741-14E4-43BD-B289-64B81DB219AF}" type="sibTrans" cxnId="{CD6D1DAF-391C-4C24-AE0F-C2B1DB09F3A7}">
      <dgm:prSet/>
      <dgm:spPr/>
      <dgm:t>
        <a:bodyPr/>
        <a:lstStyle/>
        <a:p>
          <a:pPr rtl="1"/>
          <a:endParaRPr lang="ar-EG" sz="2400" b="1"/>
        </a:p>
      </dgm:t>
    </dgm:pt>
    <dgm:pt modelId="{F492649C-E2AA-44FC-8F94-83C736FA5085}">
      <dgm:prSet custT="1"/>
      <dgm:spPr/>
      <dgm:t>
        <a:bodyPr/>
        <a:lstStyle/>
        <a:p>
          <a:pPr rtl="1"/>
          <a:r>
            <a:rPr lang="ar-EG" sz="2800" b="1" dirty="0"/>
            <a:t>صعوبات في عمليات التفكير </a:t>
          </a:r>
        </a:p>
      </dgm:t>
    </dgm:pt>
    <dgm:pt modelId="{F8F62A15-F620-4A49-917F-35750C1C7442}" type="parTrans" cxnId="{FEAFD869-CDFC-4734-BBD0-2F04824BE49B}">
      <dgm:prSet/>
      <dgm:spPr/>
      <dgm:t>
        <a:bodyPr/>
        <a:lstStyle/>
        <a:p>
          <a:pPr rtl="1"/>
          <a:endParaRPr lang="ar-EG" sz="2400" b="1"/>
        </a:p>
      </dgm:t>
    </dgm:pt>
    <dgm:pt modelId="{DC235082-7814-4585-B035-7CE9C1268914}" type="sibTrans" cxnId="{FEAFD869-CDFC-4734-BBD0-2F04824BE49B}">
      <dgm:prSet/>
      <dgm:spPr/>
      <dgm:t>
        <a:bodyPr/>
        <a:lstStyle/>
        <a:p>
          <a:pPr rtl="1"/>
          <a:endParaRPr lang="ar-EG" sz="2400" b="1"/>
        </a:p>
      </dgm:t>
    </dgm:pt>
    <dgm:pt modelId="{FE11BEA3-61C2-45E5-B7FE-C3AE5C1AACC6}">
      <dgm:prSet custT="1"/>
      <dgm:spPr/>
      <dgm:t>
        <a:bodyPr/>
        <a:lstStyle/>
        <a:p>
          <a:pPr rtl="1"/>
          <a:r>
            <a:rPr lang="ar-EG" sz="2800" b="1" dirty="0"/>
            <a:t>صعوبة تنظيم الأفكار قبل الإجابة ، عدم القدرة على التركيز، وعدم المرونة، عدم الاهتمام بالتفاصيل</a:t>
          </a:r>
        </a:p>
      </dgm:t>
    </dgm:pt>
    <dgm:pt modelId="{B68360DF-DF10-42EB-A969-836CAF4A6FD5}" type="parTrans" cxnId="{DD61A09E-9E80-4E18-BE74-353DE18B337D}">
      <dgm:prSet/>
      <dgm:spPr/>
      <dgm:t>
        <a:bodyPr/>
        <a:lstStyle/>
        <a:p>
          <a:pPr rtl="1"/>
          <a:endParaRPr lang="ar-EG" sz="2400" b="1"/>
        </a:p>
      </dgm:t>
    </dgm:pt>
    <dgm:pt modelId="{185C798C-1DF9-4422-875D-726C05A70B98}" type="sibTrans" cxnId="{DD61A09E-9E80-4E18-BE74-353DE18B337D}">
      <dgm:prSet/>
      <dgm:spPr/>
      <dgm:t>
        <a:bodyPr/>
        <a:lstStyle/>
        <a:p>
          <a:pPr rtl="1"/>
          <a:endParaRPr lang="ar-EG" sz="2400" b="1"/>
        </a:p>
      </dgm:t>
    </dgm:pt>
    <dgm:pt modelId="{7BD541C7-B48E-4543-87B9-63EEBD4FF582}">
      <dgm:prSet custT="1"/>
      <dgm:spPr/>
      <dgm:t>
        <a:bodyPr/>
        <a:lstStyle/>
        <a:p>
          <a:pPr rtl="1"/>
          <a:r>
            <a:rPr lang="ar-EG" sz="2800" b="1" dirty="0"/>
            <a:t>صعوبات سلوكية </a:t>
          </a:r>
        </a:p>
      </dgm:t>
    </dgm:pt>
    <dgm:pt modelId="{878795E6-BAEA-442F-960D-7D619D0A612E}" type="parTrans" cxnId="{95648AF6-5F6A-4FCA-B989-3E64A56647C3}">
      <dgm:prSet/>
      <dgm:spPr/>
      <dgm:t>
        <a:bodyPr/>
        <a:lstStyle/>
        <a:p>
          <a:pPr rtl="1"/>
          <a:endParaRPr lang="ar-EG" sz="2400" b="1"/>
        </a:p>
      </dgm:t>
    </dgm:pt>
    <dgm:pt modelId="{368A508E-B9FC-4DF2-B04A-96C97CC1C797}" type="sibTrans" cxnId="{95648AF6-5F6A-4FCA-B989-3E64A56647C3}">
      <dgm:prSet/>
      <dgm:spPr/>
      <dgm:t>
        <a:bodyPr/>
        <a:lstStyle/>
        <a:p>
          <a:pPr rtl="1"/>
          <a:endParaRPr lang="ar-EG" sz="2400" b="1"/>
        </a:p>
      </dgm:t>
    </dgm:pt>
    <dgm:pt modelId="{69DBEA25-2F80-4F2D-8B29-914D3C093C05}">
      <dgm:prSet custT="1"/>
      <dgm:spPr/>
      <dgm:t>
        <a:bodyPr/>
        <a:lstStyle/>
        <a:p>
          <a:pPr rtl="1"/>
          <a:r>
            <a:rPr lang="ar-EG" sz="2800" b="1" dirty="0"/>
            <a:t>النشاط الزائد، الخمول ، وقلة النشاط .</a:t>
          </a:r>
        </a:p>
      </dgm:t>
    </dgm:pt>
    <dgm:pt modelId="{EAFB4DF4-A205-4811-BBB8-D6DB58AB2C85}" type="parTrans" cxnId="{98293FB0-13C3-41BC-AE50-EFD18A1A1AFA}">
      <dgm:prSet/>
      <dgm:spPr/>
      <dgm:t>
        <a:bodyPr/>
        <a:lstStyle/>
        <a:p>
          <a:pPr rtl="1"/>
          <a:endParaRPr lang="ar-EG" sz="2400" b="1"/>
        </a:p>
      </dgm:t>
    </dgm:pt>
    <dgm:pt modelId="{2238C3EE-6CEF-4486-B6C6-CF5075DD999A}" type="sibTrans" cxnId="{98293FB0-13C3-41BC-AE50-EFD18A1A1AFA}">
      <dgm:prSet/>
      <dgm:spPr/>
      <dgm:t>
        <a:bodyPr/>
        <a:lstStyle/>
        <a:p>
          <a:pPr rtl="1"/>
          <a:endParaRPr lang="ar-EG" sz="2400" b="1"/>
        </a:p>
      </dgm:t>
    </dgm:pt>
    <dgm:pt modelId="{9B0DD7D8-F1B6-4E2C-BA2E-D339FC1B67AC}" type="pres">
      <dgm:prSet presAssocID="{3C9C6904-DDC0-4E64-B7EF-5F9D76DDCF10}" presName="Name0" presStyleCnt="0">
        <dgm:presLayoutVars>
          <dgm:dir/>
          <dgm:animLvl val="lvl"/>
          <dgm:resizeHandles/>
        </dgm:presLayoutVars>
      </dgm:prSet>
      <dgm:spPr/>
    </dgm:pt>
    <dgm:pt modelId="{8554605E-42A6-48EA-BD61-998186DF8A47}" type="pres">
      <dgm:prSet presAssocID="{8A69CD4F-1924-411A-9405-7FD6A85F3EA9}" presName="linNode" presStyleCnt="0"/>
      <dgm:spPr/>
    </dgm:pt>
    <dgm:pt modelId="{EA97BBBD-1301-4324-8516-395C7BCD1EDB}" type="pres">
      <dgm:prSet presAssocID="{8A69CD4F-1924-411A-9405-7FD6A85F3EA9}" presName="parentShp" presStyleLbl="node1" presStyleIdx="0" presStyleCnt="5" custScaleX="66665" custLinFactNeighborX="-11112">
        <dgm:presLayoutVars>
          <dgm:bulletEnabled val="1"/>
        </dgm:presLayoutVars>
      </dgm:prSet>
      <dgm:spPr/>
    </dgm:pt>
    <dgm:pt modelId="{727BDFD1-26D1-4017-9915-9C4556FC0817}" type="pres">
      <dgm:prSet presAssocID="{8A69CD4F-1924-411A-9405-7FD6A85F3EA9}" presName="childShp" presStyleLbl="bgAccFollowNode1" presStyleIdx="0" presStyleCnt="5" custScaleX="122223" custScaleY="114405">
        <dgm:presLayoutVars>
          <dgm:bulletEnabled val="1"/>
        </dgm:presLayoutVars>
      </dgm:prSet>
      <dgm:spPr/>
    </dgm:pt>
    <dgm:pt modelId="{6689A27C-7487-4800-B146-B4B06293543C}" type="pres">
      <dgm:prSet presAssocID="{A2798B31-B60C-49DB-ADBF-04345226743C}" presName="spacing" presStyleCnt="0"/>
      <dgm:spPr/>
    </dgm:pt>
    <dgm:pt modelId="{DAA16486-396B-45B4-8740-789E236B13BE}" type="pres">
      <dgm:prSet presAssocID="{3F355622-5C4A-40E3-9BF9-CDCCA9D0A5A8}" presName="linNode" presStyleCnt="0"/>
      <dgm:spPr/>
    </dgm:pt>
    <dgm:pt modelId="{43A8E54B-84DF-4F82-9CE1-EA70CDD655FA}" type="pres">
      <dgm:prSet presAssocID="{3F355622-5C4A-40E3-9BF9-CDCCA9D0A5A8}" presName="parentShp" presStyleLbl="node1" presStyleIdx="1" presStyleCnt="5" custScaleX="66665" custLinFactNeighborX="-11112">
        <dgm:presLayoutVars>
          <dgm:bulletEnabled val="1"/>
        </dgm:presLayoutVars>
      </dgm:prSet>
      <dgm:spPr/>
    </dgm:pt>
    <dgm:pt modelId="{0C242BB9-545E-421C-A685-75E95972CA23}" type="pres">
      <dgm:prSet presAssocID="{3F355622-5C4A-40E3-9BF9-CDCCA9D0A5A8}" presName="childShp" presStyleLbl="bgAccFollowNode1" presStyleIdx="1" presStyleCnt="5" custScaleX="122223" custScaleY="126308">
        <dgm:presLayoutVars>
          <dgm:bulletEnabled val="1"/>
        </dgm:presLayoutVars>
      </dgm:prSet>
      <dgm:spPr/>
    </dgm:pt>
    <dgm:pt modelId="{6508541F-09A2-495E-9CF5-502919CCBFC2}" type="pres">
      <dgm:prSet presAssocID="{300C3718-0796-43BE-ABEF-476857BE57C3}" presName="spacing" presStyleCnt="0"/>
      <dgm:spPr/>
    </dgm:pt>
    <dgm:pt modelId="{4EBD004E-3D3D-412E-B33E-213BA96AFCE6}" type="pres">
      <dgm:prSet presAssocID="{F63B19D5-9460-4734-9FE9-1B7BAB7C3375}" presName="linNode" presStyleCnt="0"/>
      <dgm:spPr/>
    </dgm:pt>
    <dgm:pt modelId="{7D343B4B-FDD1-4F00-BFD5-527C30F2C642}" type="pres">
      <dgm:prSet presAssocID="{F63B19D5-9460-4734-9FE9-1B7BAB7C3375}" presName="parentShp" presStyleLbl="node1" presStyleIdx="2" presStyleCnt="5" custScaleX="66665" custLinFactNeighborX="-11112">
        <dgm:presLayoutVars>
          <dgm:bulletEnabled val="1"/>
        </dgm:presLayoutVars>
      </dgm:prSet>
      <dgm:spPr/>
    </dgm:pt>
    <dgm:pt modelId="{42569233-6C6D-43B9-BD83-478272831527}" type="pres">
      <dgm:prSet presAssocID="{F63B19D5-9460-4734-9FE9-1B7BAB7C3375}" presName="childShp" presStyleLbl="bgAccFollowNode1" presStyleIdx="2" presStyleCnt="5" custScaleX="122223">
        <dgm:presLayoutVars>
          <dgm:bulletEnabled val="1"/>
        </dgm:presLayoutVars>
      </dgm:prSet>
      <dgm:spPr/>
    </dgm:pt>
    <dgm:pt modelId="{E80EF58E-46C7-48F4-914A-9BF2F6FC4471}" type="pres">
      <dgm:prSet presAssocID="{D5E7DC12-5538-470E-8082-5C1CAB6AB97E}" presName="spacing" presStyleCnt="0"/>
      <dgm:spPr/>
    </dgm:pt>
    <dgm:pt modelId="{568FAAE7-C45D-40E8-A79F-F2CDE6B56C1A}" type="pres">
      <dgm:prSet presAssocID="{F492649C-E2AA-44FC-8F94-83C736FA5085}" presName="linNode" presStyleCnt="0"/>
      <dgm:spPr/>
    </dgm:pt>
    <dgm:pt modelId="{80216D55-7A56-4C22-B94D-87F580DA2FE7}" type="pres">
      <dgm:prSet presAssocID="{F492649C-E2AA-44FC-8F94-83C736FA5085}" presName="parentShp" presStyleLbl="node1" presStyleIdx="3" presStyleCnt="5" custScaleX="66665" custLinFactNeighborX="-11112">
        <dgm:presLayoutVars>
          <dgm:bulletEnabled val="1"/>
        </dgm:presLayoutVars>
      </dgm:prSet>
      <dgm:spPr/>
    </dgm:pt>
    <dgm:pt modelId="{10448F95-EA17-4739-9543-E4D12B5C6980}" type="pres">
      <dgm:prSet presAssocID="{F492649C-E2AA-44FC-8F94-83C736FA5085}" presName="childShp" presStyleLbl="bgAccFollowNode1" presStyleIdx="3" presStyleCnt="5" custScaleX="122223">
        <dgm:presLayoutVars>
          <dgm:bulletEnabled val="1"/>
        </dgm:presLayoutVars>
      </dgm:prSet>
      <dgm:spPr/>
    </dgm:pt>
    <dgm:pt modelId="{7D5E575F-B5DD-4B65-8A1F-49CBFB6C349A}" type="pres">
      <dgm:prSet presAssocID="{DC235082-7814-4585-B035-7CE9C1268914}" presName="spacing" presStyleCnt="0"/>
      <dgm:spPr/>
    </dgm:pt>
    <dgm:pt modelId="{0F3169F6-0F0F-49CF-B387-0DFDE9BC01DC}" type="pres">
      <dgm:prSet presAssocID="{7BD541C7-B48E-4543-87B9-63EEBD4FF582}" presName="linNode" presStyleCnt="0"/>
      <dgm:spPr/>
    </dgm:pt>
    <dgm:pt modelId="{F7729D18-7720-4554-A391-D0AB05E89F1B}" type="pres">
      <dgm:prSet presAssocID="{7BD541C7-B48E-4543-87B9-63EEBD4FF582}" presName="parentShp" presStyleLbl="node1" presStyleIdx="4" presStyleCnt="5" custScaleX="66665" custLinFactNeighborX="-11112">
        <dgm:presLayoutVars>
          <dgm:bulletEnabled val="1"/>
        </dgm:presLayoutVars>
      </dgm:prSet>
      <dgm:spPr/>
    </dgm:pt>
    <dgm:pt modelId="{BA5C7D97-2582-4EAB-A6FD-A85BA632F595}" type="pres">
      <dgm:prSet presAssocID="{7BD541C7-B48E-4543-87B9-63EEBD4FF582}" presName="childShp" presStyleLbl="bgAccFollowNode1" presStyleIdx="4" presStyleCnt="5" custScaleX="122223">
        <dgm:presLayoutVars>
          <dgm:bulletEnabled val="1"/>
        </dgm:presLayoutVars>
      </dgm:prSet>
      <dgm:spPr/>
    </dgm:pt>
  </dgm:ptLst>
  <dgm:cxnLst>
    <dgm:cxn modelId="{185D1004-24D7-458D-BF51-26FD511BFB2B}" type="presOf" srcId="{69DBEA25-2F80-4F2D-8B29-914D3C093C05}" destId="{BA5C7D97-2582-4EAB-A6FD-A85BA632F595}" srcOrd="0" destOrd="0" presId="urn:microsoft.com/office/officeart/2005/8/layout/vList6"/>
    <dgm:cxn modelId="{157D3B08-78D2-42F9-9E1D-3AF7DE409C02}" type="presOf" srcId="{92889634-532A-4FDA-8E86-18121AA5331E}" destId="{0C242BB9-545E-421C-A685-75E95972CA23}" srcOrd="0" destOrd="0" presId="urn:microsoft.com/office/officeart/2005/8/layout/vList6"/>
    <dgm:cxn modelId="{92D6F617-DC13-4CE9-A37A-57A0DFB23363}" type="presOf" srcId="{B3BBB40B-1F99-4014-AE64-C76AF2FBF207}" destId="{0C242BB9-545E-421C-A685-75E95972CA23}" srcOrd="0" destOrd="1" presId="urn:microsoft.com/office/officeart/2005/8/layout/vList6"/>
    <dgm:cxn modelId="{A3C13727-357E-4286-83E0-6A9A0C053539}" type="presOf" srcId="{7BD541C7-B48E-4543-87B9-63EEBD4FF582}" destId="{F7729D18-7720-4554-A391-D0AB05E89F1B}" srcOrd="0" destOrd="0" presId="urn:microsoft.com/office/officeart/2005/8/layout/vList6"/>
    <dgm:cxn modelId="{B4CB0728-F743-4F4C-9E66-60E4C1AE3BA5}" type="presOf" srcId="{3C9C6904-DDC0-4E64-B7EF-5F9D76DDCF10}" destId="{9B0DD7D8-F1B6-4E2C-BA2E-D339FC1B67AC}" srcOrd="0" destOrd="0" presId="urn:microsoft.com/office/officeart/2005/8/layout/vList6"/>
    <dgm:cxn modelId="{A1448139-F2F6-447F-8662-85AFB72491FD}" srcId="{8A69CD4F-1924-411A-9405-7FD6A85F3EA9}" destId="{D9DB4031-7DD9-42C2-9FD7-465CD16A375C}" srcOrd="1" destOrd="0" parTransId="{346258D5-F67C-4E8D-922B-711903DA60E2}" sibTransId="{05A9AED7-CDE4-4606-8814-698F0633AA71}"/>
    <dgm:cxn modelId="{A8470A3A-2289-4059-9FC0-2A9B02898D05}" srcId="{3C9C6904-DDC0-4E64-B7EF-5F9D76DDCF10}" destId="{8A69CD4F-1924-411A-9405-7FD6A85F3EA9}" srcOrd="0" destOrd="0" parTransId="{550DB304-BC37-4556-9EAD-9A6436BF8F56}" sibTransId="{A2798B31-B60C-49DB-ADBF-04345226743C}"/>
    <dgm:cxn modelId="{8CF6A13F-391E-4B21-A8C3-6282DE80568B}" srcId="{3C9C6904-DDC0-4E64-B7EF-5F9D76DDCF10}" destId="{F63B19D5-9460-4734-9FE9-1B7BAB7C3375}" srcOrd="2" destOrd="0" parTransId="{8D1C928B-11F3-4223-912E-C3C5A4690259}" sibTransId="{D5E7DC12-5538-470E-8082-5C1CAB6AB97E}"/>
    <dgm:cxn modelId="{A5B93C46-B0B7-4BDB-9711-D3A2ECAF44FD}" type="presOf" srcId="{FE11BEA3-61C2-45E5-B7FE-C3AE5C1AACC6}" destId="{10448F95-EA17-4739-9543-E4D12B5C6980}" srcOrd="0" destOrd="0" presId="urn:microsoft.com/office/officeart/2005/8/layout/vList6"/>
    <dgm:cxn modelId="{FEAFD869-CDFC-4734-BBD0-2F04824BE49B}" srcId="{3C9C6904-DDC0-4E64-B7EF-5F9D76DDCF10}" destId="{F492649C-E2AA-44FC-8F94-83C736FA5085}" srcOrd="3" destOrd="0" parTransId="{F8F62A15-F620-4A49-917F-35750C1C7442}" sibTransId="{DC235082-7814-4585-B035-7CE9C1268914}"/>
    <dgm:cxn modelId="{BD574C6C-9D53-41D4-8CE2-C9FEB3540885}" type="presOf" srcId="{F492649C-E2AA-44FC-8F94-83C736FA5085}" destId="{80216D55-7A56-4C22-B94D-87F580DA2FE7}" srcOrd="0" destOrd="0" presId="urn:microsoft.com/office/officeart/2005/8/layout/vList6"/>
    <dgm:cxn modelId="{3F78BA51-A38D-4942-96C2-7F5A1A3D4C12}" type="presOf" srcId="{3F355622-5C4A-40E3-9BF9-CDCCA9D0A5A8}" destId="{43A8E54B-84DF-4F82-9CE1-EA70CDD655FA}" srcOrd="0" destOrd="0" presId="urn:microsoft.com/office/officeart/2005/8/layout/vList6"/>
    <dgm:cxn modelId="{3A1F0A54-4864-4875-B65A-BACA5A0250AE}" type="presOf" srcId="{CEC99BE0-8189-46E7-9ABC-10D7497A9DB3}" destId="{727BDFD1-26D1-4017-9915-9C4556FC0817}" srcOrd="0" destOrd="2" presId="urn:microsoft.com/office/officeart/2005/8/layout/vList6"/>
    <dgm:cxn modelId="{52DAFA75-3B5E-4973-A906-0B8C2FB506AC}" srcId="{3F355622-5C4A-40E3-9BF9-CDCCA9D0A5A8}" destId="{B3BBB40B-1F99-4014-AE64-C76AF2FBF207}" srcOrd="1" destOrd="0" parTransId="{3D8C7751-C77D-4931-9894-DCE4A34BA486}" sibTransId="{CC6CA8FD-FE54-44F7-B625-031AFBE37D25}"/>
    <dgm:cxn modelId="{BAE1A87F-B2F9-47B8-9662-E722DABE3537}" srcId="{3F355622-5C4A-40E3-9BF9-CDCCA9D0A5A8}" destId="{92889634-532A-4FDA-8E86-18121AA5331E}" srcOrd="0" destOrd="0" parTransId="{6A674A4C-D77C-4F34-A826-1ED224510BBB}" sibTransId="{61157A63-B5CD-464B-9793-7D447101C023}"/>
    <dgm:cxn modelId="{572C5783-9DE4-497B-8FA7-4897E57D6B41}" type="presOf" srcId="{F63B19D5-9460-4734-9FE9-1B7BAB7C3375}" destId="{7D343B4B-FDD1-4F00-BFD5-527C30F2C642}" srcOrd="0" destOrd="0" presId="urn:microsoft.com/office/officeart/2005/8/layout/vList6"/>
    <dgm:cxn modelId="{DD61A09E-9E80-4E18-BE74-353DE18B337D}" srcId="{F492649C-E2AA-44FC-8F94-83C736FA5085}" destId="{FE11BEA3-61C2-45E5-B7FE-C3AE5C1AACC6}" srcOrd="0" destOrd="0" parTransId="{B68360DF-DF10-42EB-A969-836CAF4A6FD5}" sibTransId="{185C798C-1DF9-4422-875D-726C05A70B98}"/>
    <dgm:cxn modelId="{FBBB19A6-A914-4E5D-98A2-E0A991CCE5DC}" srcId="{8A69CD4F-1924-411A-9405-7FD6A85F3EA9}" destId="{A3DEDF1E-7675-45D4-A717-0E73D01B15E2}" srcOrd="0" destOrd="0" parTransId="{09B11791-3F34-490C-8B9E-72345876C3DE}" sibTransId="{61D4042E-9400-451D-A625-012D30FB6D24}"/>
    <dgm:cxn modelId="{CD6D1DAF-391C-4C24-AE0F-C2B1DB09F3A7}" srcId="{F63B19D5-9460-4734-9FE9-1B7BAB7C3375}" destId="{F94A02FB-E2D9-4446-9293-2D81BBF6BF7E}" srcOrd="1" destOrd="0" parTransId="{74B3C9D1-19E2-43A4-8AF1-EABA78F801AA}" sibTransId="{02D3D741-14E4-43BD-B289-64B81DB219AF}"/>
    <dgm:cxn modelId="{5A428AAF-7121-4787-86FB-58748FEFB78D}" type="presOf" srcId="{4ED3FF22-7129-447B-97A1-D54AF933BCF3}" destId="{42569233-6C6D-43B9-BD83-478272831527}" srcOrd="0" destOrd="0" presId="urn:microsoft.com/office/officeart/2005/8/layout/vList6"/>
    <dgm:cxn modelId="{98293FB0-13C3-41BC-AE50-EFD18A1A1AFA}" srcId="{7BD541C7-B48E-4543-87B9-63EEBD4FF582}" destId="{69DBEA25-2F80-4F2D-8B29-914D3C093C05}" srcOrd="0" destOrd="0" parTransId="{EAFB4DF4-A205-4811-BBB8-D6DB58AB2C85}" sibTransId="{2238C3EE-6CEF-4486-B6C6-CF5075DD999A}"/>
    <dgm:cxn modelId="{BA7D6AB0-9791-4D92-BB5F-92BDBC3112E5}" type="presOf" srcId="{F94A02FB-E2D9-4446-9293-2D81BBF6BF7E}" destId="{42569233-6C6D-43B9-BD83-478272831527}" srcOrd="0" destOrd="1" presId="urn:microsoft.com/office/officeart/2005/8/layout/vList6"/>
    <dgm:cxn modelId="{103283B0-204D-430E-ACDF-B9389DC73596}" srcId="{8A69CD4F-1924-411A-9405-7FD6A85F3EA9}" destId="{CEC99BE0-8189-46E7-9ABC-10D7497A9DB3}" srcOrd="2" destOrd="0" parTransId="{EFBBAEE3-BAA6-41B9-829C-112BCCAC388B}" sibTransId="{B6BCEE07-0926-4396-A443-5AEEDFC9A116}"/>
    <dgm:cxn modelId="{D5B207CA-8067-47F2-B300-20DE98DAFD9B}" type="presOf" srcId="{8A69CD4F-1924-411A-9405-7FD6A85F3EA9}" destId="{EA97BBBD-1301-4324-8516-395C7BCD1EDB}" srcOrd="0" destOrd="0" presId="urn:microsoft.com/office/officeart/2005/8/layout/vList6"/>
    <dgm:cxn modelId="{DC214CE6-2E21-425A-86C3-5C8EE01D9C6A}" type="presOf" srcId="{A3DEDF1E-7675-45D4-A717-0E73D01B15E2}" destId="{727BDFD1-26D1-4017-9915-9C4556FC0817}" srcOrd="0" destOrd="0" presId="urn:microsoft.com/office/officeart/2005/8/layout/vList6"/>
    <dgm:cxn modelId="{95648AF6-5F6A-4FCA-B989-3E64A56647C3}" srcId="{3C9C6904-DDC0-4E64-B7EF-5F9D76DDCF10}" destId="{7BD541C7-B48E-4543-87B9-63EEBD4FF582}" srcOrd="4" destOrd="0" parTransId="{878795E6-BAEA-442F-960D-7D619D0A612E}" sibTransId="{368A508E-B9FC-4DF2-B04A-96C97CC1C797}"/>
    <dgm:cxn modelId="{FF49CCF7-2117-4C1E-887A-F71ADF5EDA0F}" type="presOf" srcId="{D9DB4031-7DD9-42C2-9FD7-465CD16A375C}" destId="{727BDFD1-26D1-4017-9915-9C4556FC0817}" srcOrd="0" destOrd="1" presId="urn:microsoft.com/office/officeart/2005/8/layout/vList6"/>
    <dgm:cxn modelId="{7A98F4FA-1547-4A18-9936-27CFD946E612}" srcId="{F63B19D5-9460-4734-9FE9-1B7BAB7C3375}" destId="{4ED3FF22-7129-447B-97A1-D54AF933BCF3}" srcOrd="0" destOrd="0" parTransId="{D700BC96-1F6E-4977-A5C5-54E1CFFDAA39}" sibTransId="{554D1673-8B0D-4603-B862-DF57B8E566C8}"/>
    <dgm:cxn modelId="{1157FDFC-6B87-4DD8-ADA3-632578C7A3E3}" srcId="{3C9C6904-DDC0-4E64-B7EF-5F9D76DDCF10}" destId="{3F355622-5C4A-40E3-9BF9-CDCCA9D0A5A8}" srcOrd="1" destOrd="0" parTransId="{67A8EC44-490E-4F5D-9963-D724033187C4}" sibTransId="{300C3718-0796-43BE-ABEF-476857BE57C3}"/>
    <dgm:cxn modelId="{D5545E2B-4605-4F81-88DA-48286189A17B}" type="presParOf" srcId="{9B0DD7D8-F1B6-4E2C-BA2E-D339FC1B67AC}" destId="{8554605E-42A6-48EA-BD61-998186DF8A47}" srcOrd="0" destOrd="0" presId="urn:microsoft.com/office/officeart/2005/8/layout/vList6"/>
    <dgm:cxn modelId="{CC623F4E-4BAA-40F1-AE1A-1A337352E376}" type="presParOf" srcId="{8554605E-42A6-48EA-BD61-998186DF8A47}" destId="{EA97BBBD-1301-4324-8516-395C7BCD1EDB}" srcOrd="0" destOrd="0" presId="urn:microsoft.com/office/officeart/2005/8/layout/vList6"/>
    <dgm:cxn modelId="{2FB589D3-FEEF-43D0-9332-210128FDCF3D}" type="presParOf" srcId="{8554605E-42A6-48EA-BD61-998186DF8A47}" destId="{727BDFD1-26D1-4017-9915-9C4556FC0817}" srcOrd="1" destOrd="0" presId="urn:microsoft.com/office/officeart/2005/8/layout/vList6"/>
    <dgm:cxn modelId="{1A2DDF20-B72E-4081-8456-612A23506297}" type="presParOf" srcId="{9B0DD7D8-F1B6-4E2C-BA2E-D339FC1B67AC}" destId="{6689A27C-7487-4800-B146-B4B06293543C}" srcOrd="1" destOrd="0" presId="urn:microsoft.com/office/officeart/2005/8/layout/vList6"/>
    <dgm:cxn modelId="{FA8998CA-D35F-49D1-BA59-FC0EFAAC2785}" type="presParOf" srcId="{9B0DD7D8-F1B6-4E2C-BA2E-D339FC1B67AC}" destId="{DAA16486-396B-45B4-8740-789E236B13BE}" srcOrd="2" destOrd="0" presId="urn:microsoft.com/office/officeart/2005/8/layout/vList6"/>
    <dgm:cxn modelId="{19C3552D-F27E-448B-BE22-7B8CCCE251AA}" type="presParOf" srcId="{DAA16486-396B-45B4-8740-789E236B13BE}" destId="{43A8E54B-84DF-4F82-9CE1-EA70CDD655FA}" srcOrd="0" destOrd="0" presId="urn:microsoft.com/office/officeart/2005/8/layout/vList6"/>
    <dgm:cxn modelId="{72A1E0D8-80FD-4B8A-8CC3-472AE21D44AE}" type="presParOf" srcId="{DAA16486-396B-45B4-8740-789E236B13BE}" destId="{0C242BB9-545E-421C-A685-75E95972CA23}" srcOrd="1" destOrd="0" presId="urn:microsoft.com/office/officeart/2005/8/layout/vList6"/>
    <dgm:cxn modelId="{5F949023-2A90-4CE7-842F-ECB6B1238231}" type="presParOf" srcId="{9B0DD7D8-F1B6-4E2C-BA2E-D339FC1B67AC}" destId="{6508541F-09A2-495E-9CF5-502919CCBFC2}" srcOrd="3" destOrd="0" presId="urn:microsoft.com/office/officeart/2005/8/layout/vList6"/>
    <dgm:cxn modelId="{22E87AFC-911F-45F4-910B-6E19D6568BDC}" type="presParOf" srcId="{9B0DD7D8-F1B6-4E2C-BA2E-D339FC1B67AC}" destId="{4EBD004E-3D3D-412E-B33E-213BA96AFCE6}" srcOrd="4" destOrd="0" presId="urn:microsoft.com/office/officeart/2005/8/layout/vList6"/>
    <dgm:cxn modelId="{249A9A0B-ECBB-4CD1-B222-1E37ED4E7C76}" type="presParOf" srcId="{4EBD004E-3D3D-412E-B33E-213BA96AFCE6}" destId="{7D343B4B-FDD1-4F00-BFD5-527C30F2C642}" srcOrd="0" destOrd="0" presId="urn:microsoft.com/office/officeart/2005/8/layout/vList6"/>
    <dgm:cxn modelId="{BD0EAA47-C0EF-45F2-B148-FF347C477C16}" type="presParOf" srcId="{4EBD004E-3D3D-412E-B33E-213BA96AFCE6}" destId="{42569233-6C6D-43B9-BD83-478272831527}" srcOrd="1" destOrd="0" presId="urn:microsoft.com/office/officeart/2005/8/layout/vList6"/>
    <dgm:cxn modelId="{941D71A0-BEF9-4DB8-976C-3A4D518A4D2F}" type="presParOf" srcId="{9B0DD7D8-F1B6-4E2C-BA2E-D339FC1B67AC}" destId="{E80EF58E-46C7-48F4-914A-9BF2F6FC4471}" srcOrd="5" destOrd="0" presId="urn:microsoft.com/office/officeart/2005/8/layout/vList6"/>
    <dgm:cxn modelId="{7CDC4F6C-2C8B-44A5-8BA4-0B5A5D5AB654}" type="presParOf" srcId="{9B0DD7D8-F1B6-4E2C-BA2E-D339FC1B67AC}" destId="{568FAAE7-C45D-40E8-A79F-F2CDE6B56C1A}" srcOrd="6" destOrd="0" presId="urn:microsoft.com/office/officeart/2005/8/layout/vList6"/>
    <dgm:cxn modelId="{B749A82A-FE55-4AF8-B2E7-ADDA734AD2E8}" type="presParOf" srcId="{568FAAE7-C45D-40E8-A79F-F2CDE6B56C1A}" destId="{80216D55-7A56-4C22-B94D-87F580DA2FE7}" srcOrd="0" destOrd="0" presId="urn:microsoft.com/office/officeart/2005/8/layout/vList6"/>
    <dgm:cxn modelId="{4BEB2B19-BF00-4DB3-8E9D-D2DCE6B7F561}" type="presParOf" srcId="{568FAAE7-C45D-40E8-A79F-F2CDE6B56C1A}" destId="{10448F95-EA17-4739-9543-E4D12B5C6980}" srcOrd="1" destOrd="0" presId="urn:microsoft.com/office/officeart/2005/8/layout/vList6"/>
    <dgm:cxn modelId="{9A9BACC9-BF49-4563-BB35-9C081891A4E3}" type="presParOf" srcId="{9B0DD7D8-F1B6-4E2C-BA2E-D339FC1B67AC}" destId="{7D5E575F-B5DD-4B65-8A1F-49CBFB6C349A}" srcOrd="7" destOrd="0" presId="urn:microsoft.com/office/officeart/2005/8/layout/vList6"/>
    <dgm:cxn modelId="{ECB2583A-8BCC-402A-9429-F36EEFAF912D}" type="presParOf" srcId="{9B0DD7D8-F1B6-4E2C-BA2E-D339FC1B67AC}" destId="{0F3169F6-0F0F-49CF-B387-0DFDE9BC01DC}" srcOrd="8" destOrd="0" presId="urn:microsoft.com/office/officeart/2005/8/layout/vList6"/>
    <dgm:cxn modelId="{8547D22F-061D-453A-BF74-0A648E581224}" type="presParOf" srcId="{0F3169F6-0F0F-49CF-B387-0DFDE9BC01DC}" destId="{F7729D18-7720-4554-A391-D0AB05E89F1B}" srcOrd="0" destOrd="0" presId="urn:microsoft.com/office/officeart/2005/8/layout/vList6"/>
    <dgm:cxn modelId="{1C0F16B6-201D-4F6F-9F19-1CBF5245AB55}" type="presParOf" srcId="{0F3169F6-0F0F-49CF-B387-0DFDE9BC01DC}" destId="{BA5C7D97-2582-4EAB-A6FD-A85BA632F59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1E4267-0D87-4CA1-BC95-4F52F2A6C340}" type="doc">
      <dgm:prSet loTypeId="urn:microsoft.com/office/officeart/2005/8/layout/vList6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rtl="1"/>
          <a:endParaRPr lang="ar-EG"/>
        </a:p>
      </dgm:t>
    </dgm:pt>
    <dgm:pt modelId="{BEBA5135-01BB-465F-BE8A-E5F04F242642}">
      <dgm:prSet phldrT="[Text]"/>
      <dgm:spPr/>
      <dgm:t>
        <a:bodyPr/>
        <a:lstStyle/>
        <a:p>
          <a:pPr rtl="1"/>
          <a:r>
            <a:rPr lang="ar-EG" b="1" dirty="0"/>
            <a:t>تهدف الى جمع معلومات متنوعة عن نمو الطلبة وأسرة الطالب، والتعرف على المشكلات النمائية التي مر بها ومن الأسئلة المهمة:</a:t>
          </a:r>
        </a:p>
      </dgm:t>
    </dgm:pt>
    <dgm:pt modelId="{FBB9DD99-EF75-46CD-86AE-9917C54AA2D6}" type="parTrans" cxnId="{D9E0EAAE-90FF-42DA-B522-17FDF6AC8A0C}">
      <dgm:prSet/>
      <dgm:spPr/>
      <dgm:t>
        <a:bodyPr/>
        <a:lstStyle/>
        <a:p>
          <a:pPr rtl="1"/>
          <a:endParaRPr lang="ar-EG"/>
        </a:p>
      </dgm:t>
    </dgm:pt>
    <dgm:pt modelId="{C086A507-B8E9-43C9-B768-919780E32AE8}" type="sibTrans" cxnId="{D9E0EAAE-90FF-42DA-B522-17FDF6AC8A0C}">
      <dgm:prSet/>
      <dgm:spPr/>
      <dgm:t>
        <a:bodyPr/>
        <a:lstStyle/>
        <a:p>
          <a:pPr rtl="1"/>
          <a:endParaRPr lang="ar-EG"/>
        </a:p>
      </dgm:t>
    </dgm:pt>
    <dgm:pt modelId="{840E4C97-00BB-4D70-B90F-E819F63AA75E}">
      <dgm:prSet phldrT="[Text]"/>
      <dgm:spPr/>
      <dgm:t>
        <a:bodyPr/>
        <a:lstStyle/>
        <a:p>
          <a:pPr rtl="1"/>
          <a:r>
            <a:rPr lang="ar-EG" b="1" dirty="0"/>
            <a:t>أسئلة متعلقة بصحة الطفل والعمر والأحداث التي مر بها خاصة فترة الولادة، والمشكلات الصحية والنمائية، والفحوصات السمعية والبصرية ونتائجها.</a:t>
          </a:r>
        </a:p>
      </dgm:t>
    </dgm:pt>
    <dgm:pt modelId="{75AA19FF-C4D1-4027-B2D2-9DCFD2BA213A}" type="parTrans" cxnId="{50BCFD00-1343-42E7-8ACE-49DAC8BE6A34}">
      <dgm:prSet/>
      <dgm:spPr/>
      <dgm:t>
        <a:bodyPr/>
        <a:lstStyle/>
        <a:p>
          <a:pPr rtl="1"/>
          <a:endParaRPr lang="ar-EG"/>
        </a:p>
      </dgm:t>
    </dgm:pt>
    <dgm:pt modelId="{ACFD2971-21FE-4D14-B34F-8D94F0BD9AF0}" type="sibTrans" cxnId="{50BCFD00-1343-42E7-8ACE-49DAC8BE6A34}">
      <dgm:prSet/>
      <dgm:spPr/>
      <dgm:t>
        <a:bodyPr/>
        <a:lstStyle/>
        <a:p>
          <a:pPr rtl="1"/>
          <a:endParaRPr lang="ar-EG"/>
        </a:p>
      </dgm:t>
    </dgm:pt>
    <dgm:pt modelId="{DCFDF2E6-18AA-46E0-81FC-1B2C22019552}">
      <dgm:prSet phldrT="[Text]"/>
      <dgm:spPr/>
      <dgm:t>
        <a:bodyPr/>
        <a:lstStyle/>
        <a:p>
          <a:pPr rtl="1"/>
          <a:r>
            <a:rPr lang="ar-EG" b="1"/>
            <a:t>أسئلة متعلقة بعملية النمو خلال سنين عمره الأولى سواء الجلوس أو الزحف أو المشي، أو النطق، أو الكلام.</a:t>
          </a:r>
          <a:endParaRPr lang="ar-EG" b="1" dirty="0"/>
        </a:p>
      </dgm:t>
    </dgm:pt>
    <dgm:pt modelId="{32DC10C1-FB30-4652-98CD-4B5CB54166E5}" type="parTrans" cxnId="{CA2BBB3D-1F38-454A-A4E8-C042DC4E3862}">
      <dgm:prSet/>
      <dgm:spPr/>
      <dgm:t>
        <a:bodyPr/>
        <a:lstStyle/>
        <a:p>
          <a:pPr rtl="1"/>
          <a:endParaRPr lang="ar-EG"/>
        </a:p>
      </dgm:t>
    </dgm:pt>
    <dgm:pt modelId="{9B14195B-F035-4A77-BCD1-7FA310FC19F9}" type="sibTrans" cxnId="{CA2BBB3D-1F38-454A-A4E8-C042DC4E3862}">
      <dgm:prSet/>
      <dgm:spPr/>
      <dgm:t>
        <a:bodyPr/>
        <a:lstStyle/>
        <a:p>
          <a:pPr rtl="1"/>
          <a:endParaRPr lang="ar-EG"/>
        </a:p>
      </dgm:t>
    </dgm:pt>
    <dgm:pt modelId="{50AA7ACC-5345-433A-9780-A6F67A992720}">
      <dgm:prSet phldrT="[Text]"/>
      <dgm:spPr/>
      <dgm:t>
        <a:bodyPr/>
        <a:lstStyle/>
        <a:p>
          <a:pPr rtl="1"/>
          <a:r>
            <a:rPr lang="ar-EG" b="1" dirty="0"/>
            <a:t>أسئلة متعلقة بالنشاطات التي قام بها مثل الإمساك بالقلم والسيطرة عليه، والكتابة والتبول اللاإرادي، والنشاط الزائد والخمول وغير ذلك.</a:t>
          </a:r>
        </a:p>
      </dgm:t>
    </dgm:pt>
    <dgm:pt modelId="{19FA50FC-3B15-43DC-A429-A054E964894F}" type="parTrans" cxnId="{DC98F17A-5117-4B2C-87C9-36B9DC6657D5}">
      <dgm:prSet/>
      <dgm:spPr/>
      <dgm:t>
        <a:bodyPr/>
        <a:lstStyle/>
        <a:p>
          <a:pPr rtl="1"/>
          <a:endParaRPr lang="ar-EG"/>
        </a:p>
      </dgm:t>
    </dgm:pt>
    <dgm:pt modelId="{51B0829E-A2BA-40B6-A355-E9290ECDF244}" type="sibTrans" cxnId="{DC98F17A-5117-4B2C-87C9-36B9DC6657D5}">
      <dgm:prSet/>
      <dgm:spPr/>
      <dgm:t>
        <a:bodyPr/>
        <a:lstStyle/>
        <a:p>
          <a:pPr rtl="1"/>
          <a:endParaRPr lang="ar-EG"/>
        </a:p>
      </dgm:t>
    </dgm:pt>
    <dgm:pt modelId="{B8C7BE50-1116-475A-B06F-30E20873B17E}" type="pres">
      <dgm:prSet presAssocID="{C21E4267-0D87-4CA1-BC95-4F52F2A6C340}" presName="Name0" presStyleCnt="0">
        <dgm:presLayoutVars>
          <dgm:dir/>
          <dgm:animLvl val="lvl"/>
          <dgm:resizeHandles/>
        </dgm:presLayoutVars>
      </dgm:prSet>
      <dgm:spPr/>
    </dgm:pt>
    <dgm:pt modelId="{43F2E319-EABF-4EE1-BE70-BA47C9071094}" type="pres">
      <dgm:prSet presAssocID="{BEBA5135-01BB-465F-BE8A-E5F04F242642}" presName="linNode" presStyleCnt="0"/>
      <dgm:spPr/>
    </dgm:pt>
    <dgm:pt modelId="{CF932774-241C-42EF-BE6C-ECFF202A7D2A}" type="pres">
      <dgm:prSet presAssocID="{BEBA5135-01BB-465F-BE8A-E5F04F242642}" presName="parentShp" presStyleLbl="node1" presStyleIdx="0" presStyleCnt="1" custScaleX="67009" custLinFactNeighborX="-3985">
        <dgm:presLayoutVars>
          <dgm:bulletEnabled val="1"/>
        </dgm:presLayoutVars>
      </dgm:prSet>
      <dgm:spPr/>
    </dgm:pt>
    <dgm:pt modelId="{DD71E797-E9E1-406B-81FB-9085DD06DC9F}" type="pres">
      <dgm:prSet presAssocID="{BEBA5135-01BB-465F-BE8A-E5F04F242642}" presName="childShp" presStyleLbl="bgAccFollowNode1" presStyleIdx="0" presStyleCnt="1" custScaleX="175617">
        <dgm:presLayoutVars>
          <dgm:bulletEnabled val="1"/>
        </dgm:presLayoutVars>
      </dgm:prSet>
      <dgm:spPr/>
    </dgm:pt>
  </dgm:ptLst>
  <dgm:cxnLst>
    <dgm:cxn modelId="{50BCFD00-1343-42E7-8ACE-49DAC8BE6A34}" srcId="{BEBA5135-01BB-465F-BE8A-E5F04F242642}" destId="{840E4C97-00BB-4D70-B90F-E819F63AA75E}" srcOrd="0" destOrd="0" parTransId="{75AA19FF-C4D1-4027-B2D2-9DCFD2BA213A}" sibTransId="{ACFD2971-21FE-4D14-B34F-8D94F0BD9AF0}"/>
    <dgm:cxn modelId="{2516932E-9A95-4AAC-B544-D5A13BD8A4E9}" type="presOf" srcId="{DCFDF2E6-18AA-46E0-81FC-1B2C22019552}" destId="{DD71E797-E9E1-406B-81FB-9085DD06DC9F}" srcOrd="0" destOrd="1" presId="urn:microsoft.com/office/officeart/2005/8/layout/vList6"/>
    <dgm:cxn modelId="{CA2BBB3D-1F38-454A-A4E8-C042DC4E3862}" srcId="{BEBA5135-01BB-465F-BE8A-E5F04F242642}" destId="{DCFDF2E6-18AA-46E0-81FC-1B2C22019552}" srcOrd="1" destOrd="0" parTransId="{32DC10C1-FB30-4652-98CD-4B5CB54166E5}" sibTransId="{9B14195B-F035-4A77-BCD1-7FA310FC19F9}"/>
    <dgm:cxn modelId="{0C1F8140-26A9-403A-97C0-3AB7B4363B6E}" type="presOf" srcId="{C21E4267-0D87-4CA1-BC95-4F52F2A6C340}" destId="{B8C7BE50-1116-475A-B06F-30E20873B17E}" srcOrd="0" destOrd="0" presId="urn:microsoft.com/office/officeart/2005/8/layout/vList6"/>
    <dgm:cxn modelId="{57BF0267-61F9-4890-9450-19A0D3AB9A37}" type="presOf" srcId="{50AA7ACC-5345-433A-9780-A6F67A992720}" destId="{DD71E797-E9E1-406B-81FB-9085DD06DC9F}" srcOrd="0" destOrd="2" presId="urn:microsoft.com/office/officeart/2005/8/layout/vList6"/>
    <dgm:cxn modelId="{DC98F17A-5117-4B2C-87C9-36B9DC6657D5}" srcId="{BEBA5135-01BB-465F-BE8A-E5F04F242642}" destId="{50AA7ACC-5345-433A-9780-A6F67A992720}" srcOrd="2" destOrd="0" parTransId="{19FA50FC-3B15-43DC-A429-A054E964894F}" sibTransId="{51B0829E-A2BA-40B6-A355-E9290ECDF244}"/>
    <dgm:cxn modelId="{73EF8181-F5F0-4F70-BF54-14747C49C440}" type="presOf" srcId="{BEBA5135-01BB-465F-BE8A-E5F04F242642}" destId="{CF932774-241C-42EF-BE6C-ECFF202A7D2A}" srcOrd="0" destOrd="0" presId="urn:microsoft.com/office/officeart/2005/8/layout/vList6"/>
    <dgm:cxn modelId="{D9E0EAAE-90FF-42DA-B522-17FDF6AC8A0C}" srcId="{C21E4267-0D87-4CA1-BC95-4F52F2A6C340}" destId="{BEBA5135-01BB-465F-BE8A-E5F04F242642}" srcOrd="0" destOrd="0" parTransId="{FBB9DD99-EF75-46CD-86AE-9917C54AA2D6}" sibTransId="{C086A507-B8E9-43C9-B768-919780E32AE8}"/>
    <dgm:cxn modelId="{158D50E1-0199-4940-B33A-DFD249A09A26}" type="presOf" srcId="{840E4C97-00BB-4D70-B90F-E819F63AA75E}" destId="{DD71E797-E9E1-406B-81FB-9085DD06DC9F}" srcOrd="0" destOrd="0" presId="urn:microsoft.com/office/officeart/2005/8/layout/vList6"/>
    <dgm:cxn modelId="{D8BC9181-C349-49E3-82D1-2C7746E0E3B7}" type="presParOf" srcId="{B8C7BE50-1116-475A-B06F-30E20873B17E}" destId="{43F2E319-EABF-4EE1-BE70-BA47C9071094}" srcOrd="0" destOrd="0" presId="urn:microsoft.com/office/officeart/2005/8/layout/vList6"/>
    <dgm:cxn modelId="{AAE27E6C-E516-4A75-B796-0480DBA93897}" type="presParOf" srcId="{43F2E319-EABF-4EE1-BE70-BA47C9071094}" destId="{CF932774-241C-42EF-BE6C-ECFF202A7D2A}" srcOrd="0" destOrd="0" presId="urn:microsoft.com/office/officeart/2005/8/layout/vList6"/>
    <dgm:cxn modelId="{B3AA8E2F-2583-4118-B104-B552C79D7449}" type="presParOf" srcId="{43F2E319-EABF-4EE1-BE70-BA47C9071094}" destId="{DD71E797-E9E1-406B-81FB-9085DD06DC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03F893-6394-499A-A417-7B147F958171}" type="doc">
      <dgm:prSet loTypeId="urn:microsoft.com/office/officeart/2005/8/layout/radial4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0BD2CB4D-C596-4ABA-9A7C-371DC554D9D5}">
      <dgm:prSet phldrT="[Text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b="1"/>
            <a:t>الملاحظة الإكلينيكية</a:t>
          </a:r>
        </a:p>
        <a:p>
          <a:pPr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b="1" dirty="0"/>
        </a:p>
      </dgm:t>
    </dgm:pt>
    <dgm:pt modelId="{0204E787-FD9F-4533-9BFE-94E01D0A57BB}" type="parTrans" cxnId="{F577D2A0-F911-4092-B6EE-425A5E927445}">
      <dgm:prSet/>
      <dgm:spPr/>
      <dgm:t>
        <a:bodyPr/>
        <a:lstStyle/>
        <a:p>
          <a:pPr rtl="1"/>
          <a:endParaRPr lang="ar-EG" b="1"/>
        </a:p>
      </dgm:t>
    </dgm:pt>
    <dgm:pt modelId="{F4B72CE3-A250-4841-923D-22124E8CE8B5}" type="sibTrans" cxnId="{F577D2A0-F911-4092-B6EE-425A5E927445}">
      <dgm:prSet/>
      <dgm:spPr/>
      <dgm:t>
        <a:bodyPr/>
        <a:lstStyle/>
        <a:p>
          <a:pPr rtl="1"/>
          <a:endParaRPr lang="ar-EG" b="1"/>
        </a:p>
      </dgm:t>
    </dgm:pt>
    <dgm:pt modelId="{9FFB759B-1A08-4E79-9CAC-6689519F2464}">
      <dgm:prSet phldrT="[Text]"/>
      <dgm:spPr/>
      <dgm:t>
        <a:bodyPr/>
        <a:lstStyle/>
        <a:p>
          <a:pPr rtl="1"/>
          <a:r>
            <a:rPr lang="ar-EG" b="1" dirty="0"/>
            <a:t>السلوك( التعامل مع الآخرين، والانتباه للمثيرات المحيطة، التكيف مع المواقف الجديدة، والتكيف الاجتماعي، وتحمل المسؤولية)</a:t>
          </a:r>
        </a:p>
      </dgm:t>
    </dgm:pt>
    <dgm:pt modelId="{ADAAEF76-1BA0-4C3B-8624-056615DF4B0A}" type="parTrans" cxnId="{4C4C4482-ED59-42C0-BA95-18A560EE0BC5}">
      <dgm:prSet/>
      <dgm:spPr/>
      <dgm:t>
        <a:bodyPr/>
        <a:lstStyle/>
        <a:p>
          <a:pPr rtl="1"/>
          <a:endParaRPr lang="ar-EG" b="1"/>
        </a:p>
      </dgm:t>
    </dgm:pt>
    <dgm:pt modelId="{85694634-2C95-49AD-9F45-4BF32250FA22}" type="sibTrans" cxnId="{4C4C4482-ED59-42C0-BA95-18A560EE0BC5}">
      <dgm:prSet/>
      <dgm:spPr/>
      <dgm:t>
        <a:bodyPr/>
        <a:lstStyle/>
        <a:p>
          <a:pPr rtl="1"/>
          <a:endParaRPr lang="ar-EG" b="1"/>
        </a:p>
      </dgm:t>
    </dgm:pt>
    <dgm:pt modelId="{C90B6413-69D2-4F2F-96BE-9F91337BB7E9}">
      <dgm:prSet phldrT="[Text]" custT="1"/>
      <dgm:spPr/>
      <dgm:t>
        <a:bodyPr/>
        <a:lstStyle/>
        <a:p>
          <a:pPr rtl="1"/>
          <a:r>
            <a:rPr lang="ar-EG" sz="2800" b="1" dirty="0"/>
            <a:t>اللغة المحكية(قدرة التلميذ على التعبير والكلام، وتذكر الكلمات، وربط الخبرات ، وتكوين الأفكار)</a:t>
          </a:r>
        </a:p>
      </dgm:t>
    </dgm:pt>
    <dgm:pt modelId="{DCD5BC81-4935-4EA1-AD20-FA78FC609DAF}" type="parTrans" cxnId="{19ABCE14-7FA4-4B47-81C7-B9F34061AC3E}">
      <dgm:prSet/>
      <dgm:spPr/>
      <dgm:t>
        <a:bodyPr/>
        <a:lstStyle/>
        <a:p>
          <a:pPr rtl="1"/>
          <a:endParaRPr lang="ar-EG" b="1"/>
        </a:p>
      </dgm:t>
    </dgm:pt>
    <dgm:pt modelId="{1BBB30F1-7291-4DBB-91D5-2AAA37092F46}" type="sibTrans" cxnId="{19ABCE14-7FA4-4B47-81C7-B9F34061AC3E}">
      <dgm:prSet/>
      <dgm:spPr/>
      <dgm:t>
        <a:bodyPr/>
        <a:lstStyle/>
        <a:p>
          <a:pPr rtl="1"/>
          <a:endParaRPr lang="ar-EG" b="1"/>
        </a:p>
      </dgm:t>
    </dgm:pt>
    <dgm:pt modelId="{C199884F-FB00-43C1-A567-106F9609B18D}">
      <dgm:prSet phldrT="[Text]"/>
      <dgm:spPr/>
      <dgm:t>
        <a:bodyPr/>
        <a:lstStyle/>
        <a:p>
          <a:pPr rtl="1"/>
          <a:r>
            <a:rPr lang="ar-EG" b="1" dirty="0"/>
            <a:t>الإدراك السمعي( قدرة التلميذ على الاستماع الى الكلمات المنطوقة، وعلى الاستيعاب داخل الصف، وتذكر الكلمات المسموعة، وفهم معاني الكلمات</a:t>
          </a:r>
        </a:p>
      </dgm:t>
    </dgm:pt>
    <dgm:pt modelId="{443104F0-0B8E-4946-B398-510C3F847C03}" type="parTrans" cxnId="{33C8D8D9-76D6-43AC-ADAE-A6127C1176B7}">
      <dgm:prSet/>
      <dgm:spPr/>
      <dgm:t>
        <a:bodyPr/>
        <a:lstStyle/>
        <a:p>
          <a:pPr rtl="1"/>
          <a:endParaRPr lang="ar-EG" b="1"/>
        </a:p>
      </dgm:t>
    </dgm:pt>
    <dgm:pt modelId="{CF7555A6-84CE-4C46-B7F7-BAA8D8DBF387}" type="sibTrans" cxnId="{33C8D8D9-76D6-43AC-ADAE-A6127C1176B7}">
      <dgm:prSet/>
      <dgm:spPr/>
      <dgm:t>
        <a:bodyPr/>
        <a:lstStyle/>
        <a:p>
          <a:pPr rtl="1"/>
          <a:endParaRPr lang="ar-EG" b="1"/>
        </a:p>
      </dgm:t>
    </dgm:pt>
    <dgm:pt modelId="{6A3F5CE1-3577-417E-B3E5-9E26DC7DA075}" type="pres">
      <dgm:prSet presAssocID="{F703F893-6394-499A-A417-7B147F9581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EA15AA-6515-446C-8A14-9C6A6D4EE9AC}" type="pres">
      <dgm:prSet presAssocID="{0BD2CB4D-C596-4ABA-9A7C-371DC554D9D5}" presName="centerShape" presStyleLbl="node0" presStyleIdx="0" presStyleCnt="1"/>
      <dgm:spPr/>
    </dgm:pt>
    <dgm:pt modelId="{FDBACC33-5621-4A2E-8DC6-E958A0FC68CD}" type="pres">
      <dgm:prSet presAssocID="{ADAAEF76-1BA0-4C3B-8624-056615DF4B0A}" presName="parTrans" presStyleLbl="bgSibTrans2D1" presStyleIdx="0" presStyleCnt="3"/>
      <dgm:spPr/>
    </dgm:pt>
    <dgm:pt modelId="{88BA22D3-0083-4EA9-821C-2C5137FE5BDA}" type="pres">
      <dgm:prSet presAssocID="{9FFB759B-1A08-4E79-9CAC-6689519F2464}" presName="node" presStyleLbl="node1" presStyleIdx="0" presStyleCnt="3">
        <dgm:presLayoutVars>
          <dgm:bulletEnabled val="1"/>
        </dgm:presLayoutVars>
      </dgm:prSet>
      <dgm:spPr/>
    </dgm:pt>
    <dgm:pt modelId="{9324956A-DB94-454B-B330-E7CB85BE49BC}" type="pres">
      <dgm:prSet presAssocID="{DCD5BC81-4935-4EA1-AD20-FA78FC609DAF}" presName="parTrans" presStyleLbl="bgSibTrans2D1" presStyleIdx="1" presStyleCnt="3"/>
      <dgm:spPr/>
    </dgm:pt>
    <dgm:pt modelId="{8677F6E5-49A3-40AB-9524-A4C3A60A207F}" type="pres">
      <dgm:prSet presAssocID="{C90B6413-69D2-4F2F-96BE-9F91337BB7E9}" presName="node" presStyleLbl="node1" presStyleIdx="1" presStyleCnt="3">
        <dgm:presLayoutVars>
          <dgm:bulletEnabled val="1"/>
        </dgm:presLayoutVars>
      </dgm:prSet>
      <dgm:spPr/>
    </dgm:pt>
    <dgm:pt modelId="{9EAA2412-D6C8-4625-858A-173F4D070FD1}" type="pres">
      <dgm:prSet presAssocID="{443104F0-0B8E-4946-B398-510C3F847C03}" presName="parTrans" presStyleLbl="bgSibTrans2D1" presStyleIdx="2" presStyleCnt="3"/>
      <dgm:spPr/>
    </dgm:pt>
    <dgm:pt modelId="{754CAC89-577A-40FA-AE26-841975EA88D0}" type="pres">
      <dgm:prSet presAssocID="{C199884F-FB00-43C1-A567-106F9609B18D}" presName="node" presStyleLbl="node1" presStyleIdx="2" presStyleCnt="3">
        <dgm:presLayoutVars>
          <dgm:bulletEnabled val="1"/>
        </dgm:presLayoutVars>
      </dgm:prSet>
      <dgm:spPr/>
    </dgm:pt>
  </dgm:ptLst>
  <dgm:cxnLst>
    <dgm:cxn modelId="{077C920B-7665-4547-B558-76BF30C08568}" type="presOf" srcId="{DCD5BC81-4935-4EA1-AD20-FA78FC609DAF}" destId="{9324956A-DB94-454B-B330-E7CB85BE49BC}" srcOrd="0" destOrd="0" presId="urn:microsoft.com/office/officeart/2005/8/layout/radial4"/>
    <dgm:cxn modelId="{19ABCE14-7FA4-4B47-81C7-B9F34061AC3E}" srcId="{0BD2CB4D-C596-4ABA-9A7C-371DC554D9D5}" destId="{C90B6413-69D2-4F2F-96BE-9F91337BB7E9}" srcOrd="1" destOrd="0" parTransId="{DCD5BC81-4935-4EA1-AD20-FA78FC609DAF}" sibTransId="{1BBB30F1-7291-4DBB-91D5-2AAA37092F46}"/>
    <dgm:cxn modelId="{4681B62D-52C2-46F8-8F51-F0E6E5F08775}" type="presOf" srcId="{C199884F-FB00-43C1-A567-106F9609B18D}" destId="{754CAC89-577A-40FA-AE26-841975EA88D0}" srcOrd="0" destOrd="0" presId="urn:microsoft.com/office/officeart/2005/8/layout/radial4"/>
    <dgm:cxn modelId="{66FF173F-CB19-4963-854A-6F30F298318E}" type="presOf" srcId="{F703F893-6394-499A-A417-7B147F958171}" destId="{6A3F5CE1-3577-417E-B3E5-9E26DC7DA075}" srcOrd="0" destOrd="0" presId="urn:microsoft.com/office/officeart/2005/8/layout/radial4"/>
    <dgm:cxn modelId="{AB182D75-0FB6-4DC9-9AF9-79851F1E9FEA}" type="presOf" srcId="{C90B6413-69D2-4F2F-96BE-9F91337BB7E9}" destId="{8677F6E5-49A3-40AB-9524-A4C3A60A207F}" srcOrd="0" destOrd="0" presId="urn:microsoft.com/office/officeart/2005/8/layout/radial4"/>
    <dgm:cxn modelId="{4C4C4482-ED59-42C0-BA95-18A560EE0BC5}" srcId="{0BD2CB4D-C596-4ABA-9A7C-371DC554D9D5}" destId="{9FFB759B-1A08-4E79-9CAC-6689519F2464}" srcOrd="0" destOrd="0" parTransId="{ADAAEF76-1BA0-4C3B-8624-056615DF4B0A}" sibTransId="{85694634-2C95-49AD-9F45-4BF32250FA22}"/>
    <dgm:cxn modelId="{8C3D5C93-8449-4547-B9C5-900DA999F1C9}" type="presOf" srcId="{9FFB759B-1A08-4E79-9CAC-6689519F2464}" destId="{88BA22D3-0083-4EA9-821C-2C5137FE5BDA}" srcOrd="0" destOrd="0" presId="urn:microsoft.com/office/officeart/2005/8/layout/radial4"/>
    <dgm:cxn modelId="{F577D2A0-F911-4092-B6EE-425A5E927445}" srcId="{F703F893-6394-499A-A417-7B147F958171}" destId="{0BD2CB4D-C596-4ABA-9A7C-371DC554D9D5}" srcOrd="0" destOrd="0" parTransId="{0204E787-FD9F-4533-9BFE-94E01D0A57BB}" sibTransId="{F4B72CE3-A250-4841-923D-22124E8CE8B5}"/>
    <dgm:cxn modelId="{D4D25EC3-8A7E-47C5-9F99-3315C1440C0A}" type="presOf" srcId="{ADAAEF76-1BA0-4C3B-8624-056615DF4B0A}" destId="{FDBACC33-5621-4A2E-8DC6-E958A0FC68CD}" srcOrd="0" destOrd="0" presId="urn:microsoft.com/office/officeart/2005/8/layout/radial4"/>
    <dgm:cxn modelId="{8B7452C8-703A-4C1F-830D-B7313A941CCD}" type="presOf" srcId="{443104F0-0B8E-4946-B398-510C3F847C03}" destId="{9EAA2412-D6C8-4625-858A-173F4D070FD1}" srcOrd="0" destOrd="0" presId="urn:microsoft.com/office/officeart/2005/8/layout/radial4"/>
    <dgm:cxn modelId="{33C8D8D9-76D6-43AC-ADAE-A6127C1176B7}" srcId="{0BD2CB4D-C596-4ABA-9A7C-371DC554D9D5}" destId="{C199884F-FB00-43C1-A567-106F9609B18D}" srcOrd="2" destOrd="0" parTransId="{443104F0-0B8E-4946-B398-510C3F847C03}" sibTransId="{CF7555A6-84CE-4C46-B7F7-BAA8D8DBF387}"/>
    <dgm:cxn modelId="{E8C7A6F1-BA16-44BA-9655-7E6566937096}" type="presOf" srcId="{0BD2CB4D-C596-4ABA-9A7C-371DC554D9D5}" destId="{3DEA15AA-6515-446C-8A14-9C6A6D4EE9AC}" srcOrd="0" destOrd="0" presId="urn:microsoft.com/office/officeart/2005/8/layout/radial4"/>
    <dgm:cxn modelId="{C0276BF3-19E9-428A-A8BD-FD8A93978BF4}" type="presParOf" srcId="{6A3F5CE1-3577-417E-B3E5-9E26DC7DA075}" destId="{3DEA15AA-6515-446C-8A14-9C6A6D4EE9AC}" srcOrd="0" destOrd="0" presId="urn:microsoft.com/office/officeart/2005/8/layout/radial4"/>
    <dgm:cxn modelId="{6EBAD184-85B7-42F0-B389-718D371DF7D4}" type="presParOf" srcId="{6A3F5CE1-3577-417E-B3E5-9E26DC7DA075}" destId="{FDBACC33-5621-4A2E-8DC6-E958A0FC68CD}" srcOrd="1" destOrd="0" presId="urn:microsoft.com/office/officeart/2005/8/layout/radial4"/>
    <dgm:cxn modelId="{278097D4-ECDA-41EF-A75C-0023F7C492D3}" type="presParOf" srcId="{6A3F5CE1-3577-417E-B3E5-9E26DC7DA075}" destId="{88BA22D3-0083-4EA9-821C-2C5137FE5BDA}" srcOrd="2" destOrd="0" presId="urn:microsoft.com/office/officeart/2005/8/layout/radial4"/>
    <dgm:cxn modelId="{82500B54-A418-4CC9-A648-3D505A5F5222}" type="presParOf" srcId="{6A3F5CE1-3577-417E-B3E5-9E26DC7DA075}" destId="{9324956A-DB94-454B-B330-E7CB85BE49BC}" srcOrd="3" destOrd="0" presId="urn:microsoft.com/office/officeart/2005/8/layout/radial4"/>
    <dgm:cxn modelId="{616C9840-1290-4FD6-8884-16117402C4B4}" type="presParOf" srcId="{6A3F5CE1-3577-417E-B3E5-9E26DC7DA075}" destId="{8677F6E5-49A3-40AB-9524-A4C3A60A207F}" srcOrd="4" destOrd="0" presId="urn:microsoft.com/office/officeart/2005/8/layout/radial4"/>
    <dgm:cxn modelId="{38B07FC6-7D5D-45C8-A459-F7364311F61E}" type="presParOf" srcId="{6A3F5CE1-3577-417E-B3E5-9E26DC7DA075}" destId="{9EAA2412-D6C8-4625-858A-173F4D070FD1}" srcOrd="5" destOrd="0" presId="urn:microsoft.com/office/officeart/2005/8/layout/radial4"/>
    <dgm:cxn modelId="{C7405857-168B-4B6C-BAAA-5C64E3C6A134}" type="presParOf" srcId="{6A3F5CE1-3577-417E-B3E5-9E26DC7DA075}" destId="{754CAC89-577A-40FA-AE26-841975EA88D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DC1930-DEA7-4C9C-B796-DA9D8B29DBDE}" type="doc">
      <dgm:prSet loTypeId="urn:microsoft.com/office/officeart/2005/8/layout/arrow5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32A06C81-AA6C-4F13-964C-E85FCCD9039E}">
      <dgm:prSet phldrT="[Text]"/>
      <dgm:spPr/>
      <dgm:t>
        <a:bodyPr/>
        <a:lstStyle/>
        <a:p>
          <a:pPr rtl="1"/>
          <a:r>
            <a:rPr lang="ar-EG" b="1"/>
            <a:t>اختبارات التحصيل في الرياضيات ومنها اختبار مفتاح الحساب، واختبار ستانفورد لتشخيص الرياضيات</a:t>
          </a:r>
          <a:endParaRPr lang="ar-EG" b="1" dirty="0"/>
        </a:p>
      </dgm:t>
    </dgm:pt>
    <dgm:pt modelId="{403C7738-214E-4218-98F2-C85D8B54FC03}" type="parTrans" cxnId="{3D577FEC-CDEF-436C-B180-BA69A40E6E26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DF128727-7F79-47B6-9687-1FC6E25A08C7}" type="sibTrans" cxnId="{3D577FEC-CDEF-436C-B180-BA69A40E6E26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FAF414C5-25A2-4A92-8C3F-DC67F79EFB02}">
      <dgm:prSet phldrT="[Text]"/>
      <dgm:spPr/>
      <dgm:t>
        <a:bodyPr/>
        <a:lstStyle/>
        <a:p>
          <a:pPr rtl="1"/>
          <a:r>
            <a:rPr lang="ar-EG" b="1"/>
            <a:t>اختبارات التحصيل في القراءة مثل اختبار جزاي للقراءة الشفهية، واختبار شباس لتشخيص القراءة</a:t>
          </a:r>
          <a:endParaRPr lang="ar-EG" b="1" dirty="0"/>
        </a:p>
      </dgm:t>
    </dgm:pt>
    <dgm:pt modelId="{47FDA8F8-FB3D-43D3-BE2F-BBB9BAC548ED}" type="parTrans" cxnId="{DF7B5E67-265C-43CE-AC13-48E4FF8D5AEC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CFE1FFB9-2EA9-490D-A7E9-931DE13298EE}" type="sibTrans" cxnId="{DF7B5E67-265C-43CE-AC13-48E4FF8D5AEC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6235117D-3D80-407B-8381-A367E1724690}" type="pres">
      <dgm:prSet presAssocID="{CDDC1930-DEA7-4C9C-B796-DA9D8B29DBDE}" presName="diagram" presStyleCnt="0">
        <dgm:presLayoutVars>
          <dgm:dir/>
          <dgm:resizeHandles val="exact"/>
        </dgm:presLayoutVars>
      </dgm:prSet>
      <dgm:spPr/>
    </dgm:pt>
    <dgm:pt modelId="{703D4472-4F1A-4AE7-B124-A10C5AE08349}" type="pres">
      <dgm:prSet presAssocID="{32A06C81-AA6C-4F13-964C-E85FCCD9039E}" presName="arrow" presStyleLbl="node1" presStyleIdx="0" presStyleCnt="2">
        <dgm:presLayoutVars>
          <dgm:bulletEnabled val="1"/>
        </dgm:presLayoutVars>
      </dgm:prSet>
      <dgm:spPr/>
    </dgm:pt>
    <dgm:pt modelId="{DCEEF8F8-09D1-4DC7-90B4-C2387D10FDD8}" type="pres">
      <dgm:prSet presAssocID="{FAF414C5-25A2-4A92-8C3F-DC67F79EFB02}" presName="arrow" presStyleLbl="node1" presStyleIdx="1" presStyleCnt="2">
        <dgm:presLayoutVars>
          <dgm:bulletEnabled val="1"/>
        </dgm:presLayoutVars>
      </dgm:prSet>
      <dgm:spPr/>
    </dgm:pt>
  </dgm:ptLst>
  <dgm:cxnLst>
    <dgm:cxn modelId="{16FE4804-C1AD-4180-A0F6-375C6A41CE5F}" type="presOf" srcId="{FAF414C5-25A2-4A92-8C3F-DC67F79EFB02}" destId="{DCEEF8F8-09D1-4DC7-90B4-C2387D10FDD8}" srcOrd="0" destOrd="0" presId="urn:microsoft.com/office/officeart/2005/8/layout/arrow5"/>
    <dgm:cxn modelId="{DF7B5E67-265C-43CE-AC13-48E4FF8D5AEC}" srcId="{CDDC1930-DEA7-4C9C-B796-DA9D8B29DBDE}" destId="{FAF414C5-25A2-4A92-8C3F-DC67F79EFB02}" srcOrd="1" destOrd="0" parTransId="{47FDA8F8-FB3D-43D3-BE2F-BBB9BAC548ED}" sibTransId="{CFE1FFB9-2EA9-490D-A7E9-931DE13298EE}"/>
    <dgm:cxn modelId="{45E9857B-A470-4A2C-A771-FDAC4BE2DBA4}" type="presOf" srcId="{CDDC1930-DEA7-4C9C-B796-DA9D8B29DBDE}" destId="{6235117D-3D80-407B-8381-A367E1724690}" srcOrd="0" destOrd="0" presId="urn:microsoft.com/office/officeart/2005/8/layout/arrow5"/>
    <dgm:cxn modelId="{A95A77D4-CBBF-4627-9844-CFE1EB951E7B}" type="presOf" srcId="{32A06C81-AA6C-4F13-964C-E85FCCD9039E}" destId="{703D4472-4F1A-4AE7-B124-A10C5AE08349}" srcOrd="0" destOrd="0" presId="urn:microsoft.com/office/officeart/2005/8/layout/arrow5"/>
    <dgm:cxn modelId="{3D577FEC-CDEF-436C-B180-BA69A40E6E26}" srcId="{CDDC1930-DEA7-4C9C-B796-DA9D8B29DBDE}" destId="{32A06C81-AA6C-4F13-964C-E85FCCD9039E}" srcOrd="0" destOrd="0" parTransId="{403C7738-214E-4218-98F2-C85D8B54FC03}" sibTransId="{DF128727-7F79-47B6-9687-1FC6E25A08C7}"/>
    <dgm:cxn modelId="{C1E635BF-9B55-4DF3-8B83-DCF214EE3FB0}" type="presParOf" srcId="{6235117D-3D80-407B-8381-A367E1724690}" destId="{703D4472-4F1A-4AE7-B124-A10C5AE08349}" srcOrd="0" destOrd="0" presId="urn:microsoft.com/office/officeart/2005/8/layout/arrow5"/>
    <dgm:cxn modelId="{5D21542D-0181-40C3-B51A-2EE0CA869A5B}" type="presParOf" srcId="{6235117D-3D80-407B-8381-A367E1724690}" destId="{DCEEF8F8-09D1-4DC7-90B4-C2387D10FDD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0B29E0-9E64-43BB-B144-4F9483B1E0B6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2DCB1DC4-A277-464A-86EA-55732B365535}">
      <dgm:prSet phldrT="[Text]" custT="1"/>
      <dgm:spPr/>
      <dgm:t>
        <a:bodyPr/>
        <a:lstStyle/>
        <a:p>
          <a:pPr rtl="1"/>
          <a:r>
            <a:rPr lang="ar-EG" sz="2800" b="1" dirty="0"/>
            <a:t>يمكن مقارنة اداء تحصيل الطالب في مستوي معين بنفسه أو بزملائه</a:t>
          </a:r>
        </a:p>
      </dgm:t>
    </dgm:pt>
    <dgm:pt modelId="{0D1449A5-1C0C-4026-8089-5816F6B5D991}" type="parTrans" cxnId="{C30AE1D3-5021-4E08-8722-68ECD748917D}">
      <dgm:prSet/>
      <dgm:spPr/>
      <dgm:t>
        <a:bodyPr/>
        <a:lstStyle/>
        <a:p>
          <a:pPr rtl="1"/>
          <a:endParaRPr lang="ar-EG" sz="2000" b="1"/>
        </a:p>
      </dgm:t>
    </dgm:pt>
    <dgm:pt modelId="{532262BC-73AB-4201-B371-78CFEB9770FF}" type="sibTrans" cxnId="{C30AE1D3-5021-4E08-8722-68ECD748917D}">
      <dgm:prSet/>
      <dgm:spPr/>
      <dgm:t>
        <a:bodyPr/>
        <a:lstStyle/>
        <a:p>
          <a:pPr rtl="1"/>
          <a:endParaRPr lang="ar-EG" sz="2000" b="1"/>
        </a:p>
      </dgm:t>
    </dgm:pt>
    <dgm:pt modelId="{A921638B-E963-4DC4-9EC4-CA9122503FD7}">
      <dgm:prSet phldrT="[Text]" custT="1"/>
      <dgm:spPr/>
      <dgm:t>
        <a:bodyPr/>
        <a:lstStyle/>
        <a:p>
          <a:pPr rtl="1"/>
          <a:r>
            <a:rPr lang="ar-EG" sz="2800" b="1" dirty="0"/>
            <a:t>يمكن وضع معيار معين لها </a:t>
          </a:r>
        </a:p>
      </dgm:t>
    </dgm:pt>
    <dgm:pt modelId="{1B121A9C-2283-41A3-B805-EE917FE0CFAC}" type="parTrans" cxnId="{0C9D3AA3-2088-450D-8158-5939859F03CE}">
      <dgm:prSet/>
      <dgm:spPr/>
      <dgm:t>
        <a:bodyPr/>
        <a:lstStyle/>
        <a:p>
          <a:pPr rtl="1"/>
          <a:endParaRPr lang="ar-EG" sz="2000" b="1"/>
        </a:p>
      </dgm:t>
    </dgm:pt>
    <dgm:pt modelId="{81E100DE-3EE0-410B-8C09-9527722B97EF}" type="sibTrans" cxnId="{0C9D3AA3-2088-450D-8158-5939859F03CE}">
      <dgm:prSet/>
      <dgm:spPr/>
      <dgm:t>
        <a:bodyPr/>
        <a:lstStyle/>
        <a:p>
          <a:pPr rtl="1"/>
          <a:endParaRPr lang="ar-EG" sz="2000" b="1"/>
        </a:p>
      </dgm:t>
    </dgm:pt>
    <dgm:pt modelId="{53A83EDF-7639-4A36-9964-80973CDDC775}">
      <dgm:prSet phldrT="[Text]" custT="1"/>
      <dgm:spPr/>
      <dgm:t>
        <a:bodyPr/>
        <a:lstStyle/>
        <a:p>
          <a:pPr rtl="1"/>
          <a:r>
            <a:rPr lang="ar-EG" sz="2800" b="1" dirty="0"/>
            <a:t>يمكن تصميمها من قبل المعلم</a:t>
          </a:r>
        </a:p>
      </dgm:t>
    </dgm:pt>
    <dgm:pt modelId="{9AB9E875-1B05-4E1D-9DF5-AB887857649F}" type="parTrans" cxnId="{B9945AB4-F8F6-4C9A-84E6-A987ECE47ED9}">
      <dgm:prSet/>
      <dgm:spPr/>
      <dgm:t>
        <a:bodyPr/>
        <a:lstStyle/>
        <a:p>
          <a:pPr rtl="1"/>
          <a:endParaRPr lang="ar-EG" sz="2000" b="1"/>
        </a:p>
      </dgm:t>
    </dgm:pt>
    <dgm:pt modelId="{5F141B58-E067-474C-8409-54304EBC7718}" type="sibTrans" cxnId="{B9945AB4-F8F6-4C9A-84E6-A987ECE47ED9}">
      <dgm:prSet/>
      <dgm:spPr/>
      <dgm:t>
        <a:bodyPr/>
        <a:lstStyle/>
        <a:p>
          <a:pPr rtl="1"/>
          <a:endParaRPr lang="ar-EG" sz="2000" b="1"/>
        </a:p>
      </dgm:t>
    </dgm:pt>
    <dgm:pt modelId="{D7ADFC76-6569-4B2D-B113-45F31035A484}" type="pres">
      <dgm:prSet presAssocID="{380B29E0-9E64-43BB-B144-4F9483B1E0B6}" presName="arrowDiagram" presStyleCnt="0">
        <dgm:presLayoutVars>
          <dgm:chMax val="5"/>
          <dgm:dir/>
          <dgm:resizeHandles val="exact"/>
        </dgm:presLayoutVars>
      </dgm:prSet>
      <dgm:spPr/>
    </dgm:pt>
    <dgm:pt modelId="{EDC8FA9D-08DE-42E7-A1DD-3D1ABFFA82E7}" type="pres">
      <dgm:prSet presAssocID="{380B29E0-9E64-43BB-B144-4F9483B1E0B6}" presName="arrow" presStyleLbl="bgShp" presStyleIdx="0" presStyleCnt="1"/>
      <dgm:spPr/>
    </dgm:pt>
    <dgm:pt modelId="{3DE0E0E2-89A9-40EE-B97A-2085BF6F6B01}" type="pres">
      <dgm:prSet presAssocID="{380B29E0-9E64-43BB-B144-4F9483B1E0B6}" presName="arrowDiagram3" presStyleCnt="0"/>
      <dgm:spPr/>
    </dgm:pt>
    <dgm:pt modelId="{3A4F2EE5-BC36-4587-B0F0-55B4FEB9713A}" type="pres">
      <dgm:prSet presAssocID="{2DCB1DC4-A277-464A-86EA-55732B365535}" presName="bullet3a" presStyleLbl="node1" presStyleIdx="0" presStyleCnt="3"/>
      <dgm:spPr/>
    </dgm:pt>
    <dgm:pt modelId="{D31C17A8-0313-48C0-9863-99D7DF66BAA4}" type="pres">
      <dgm:prSet presAssocID="{2DCB1DC4-A277-464A-86EA-55732B365535}" presName="textBox3a" presStyleLbl="revTx" presStyleIdx="0" presStyleCnt="3">
        <dgm:presLayoutVars>
          <dgm:bulletEnabled val="1"/>
        </dgm:presLayoutVars>
      </dgm:prSet>
      <dgm:spPr/>
    </dgm:pt>
    <dgm:pt modelId="{B6B81841-D042-4977-9F67-2A5606A75871}" type="pres">
      <dgm:prSet presAssocID="{A921638B-E963-4DC4-9EC4-CA9122503FD7}" presName="bullet3b" presStyleLbl="node1" presStyleIdx="1" presStyleCnt="3"/>
      <dgm:spPr/>
    </dgm:pt>
    <dgm:pt modelId="{62729FA7-FB6F-4C15-92F8-0E2F88C23410}" type="pres">
      <dgm:prSet presAssocID="{A921638B-E963-4DC4-9EC4-CA9122503FD7}" presName="textBox3b" presStyleLbl="revTx" presStyleIdx="1" presStyleCnt="3">
        <dgm:presLayoutVars>
          <dgm:bulletEnabled val="1"/>
        </dgm:presLayoutVars>
      </dgm:prSet>
      <dgm:spPr/>
    </dgm:pt>
    <dgm:pt modelId="{5E6CB5C8-6385-4258-A3B3-F598793DD686}" type="pres">
      <dgm:prSet presAssocID="{53A83EDF-7639-4A36-9964-80973CDDC775}" presName="bullet3c" presStyleLbl="node1" presStyleIdx="2" presStyleCnt="3"/>
      <dgm:spPr/>
    </dgm:pt>
    <dgm:pt modelId="{C6FF4EB1-9042-4292-9770-A41B5687317F}" type="pres">
      <dgm:prSet presAssocID="{53A83EDF-7639-4A36-9964-80973CDDC775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09B7F2D-3279-4CE6-9088-E9D5EACF0691}" type="presOf" srcId="{2DCB1DC4-A277-464A-86EA-55732B365535}" destId="{D31C17A8-0313-48C0-9863-99D7DF66BAA4}" srcOrd="0" destOrd="0" presId="urn:microsoft.com/office/officeart/2005/8/layout/arrow2"/>
    <dgm:cxn modelId="{EB708046-CFEB-4AB0-9BBD-E752E9E83221}" type="presOf" srcId="{380B29E0-9E64-43BB-B144-4F9483B1E0B6}" destId="{D7ADFC76-6569-4B2D-B113-45F31035A484}" srcOrd="0" destOrd="0" presId="urn:microsoft.com/office/officeart/2005/8/layout/arrow2"/>
    <dgm:cxn modelId="{B0E4D550-3792-485E-8FF2-202AD5E0ADC3}" type="presOf" srcId="{A921638B-E963-4DC4-9EC4-CA9122503FD7}" destId="{62729FA7-FB6F-4C15-92F8-0E2F88C23410}" srcOrd="0" destOrd="0" presId="urn:microsoft.com/office/officeart/2005/8/layout/arrow2"/>
    <dgm:cxn modelId="{0C9D3AA3-2088-450D-8158-5939859F03CE}" srcId="{380B29E0-9E64-43BB-B144-4F9483B1E0B6}" destId="{A921638B-E963-4DC4-9EC4-CA9122503FD7}" srcOrd="1" destOrd="0" parTransId="{1B121A9C-2283-41A3-B805-EE917FE0CFAC}" sibTransId="{81E100DE-3EE0-410B-8C09-9527722B97EF}"/>
    <dgm:cxn modelId="{B9945AB4-F8F6-4C9A-84E6-A987ECE47ED9}" srcId="{380B29E0-9E64-43BB-B144-4F9483B1E0B6}" destId="{53A83EDF-7639-4A36-9964-80973CDDC775}" srcOrd="2" destOrd="0" parTransId="{9AB9E875-1B05-4E1D-9DF5-AB887857649F}" sibTransId="{5F141B58-E067-474C-8409-54304EBC7718}"/>
    <dgm:cxn modelId="{C30AE1D3-5021-4E08-8722-68ECD748917D}" srcId="{380B29E0-9E64-43BB-B144-4F9483B1E0B6}" destId="{2DCB1DC4-A277-464A-86EA-55732B365535}" srcOrd="0" destOrd="0" parTransId="{0D1449A5-1C0C-4026-8089-5816F6B5D991}" sibTransId="{532262BC-73AB-4201-B371-78CFEB9770FF}"/>
    <dgm:cxn modelId="{FAD253D6-839A-4FE6-92C0-F3695BB24EE5}" type="presOf" srcId="{53A83EDF-7639-4A36-9964-80973CDDC775}" destId="{C6FF4EB1-9042-4292-9770-A41B5687317F}" srcOrd="0" destOrd="0" presId="urn:microsoft.com/office/officeart/2005/8/layout/arrow2"/>
    <dgm:cxn modelId="{4721BF34-5084-47B6-A4AD-D5314F33986B}" type="presParOf" srcId="{D7ADFC76-6569-4B2D-B113-45F31035A484}" destId="{EDC8FA9D-08DE-42E7-A1DD-3D1ABFFA82E7}" srcOrd="0" destOrd="0" presId="urn:microsoft.com/office/officeart/2005/8/layout/arrow2"/>
    <dgm:cxn modelId="{2DD4C944-4C1A-4750-B195-AD7F0B9E03FF}" type="presParOf" srcId="{D7ADFC76-6569-4B2D-B113-45F31035A484}" destId="{3DE0E0E2-89A9-40EE-B97A-2085BF6F6B01}" srcOrd="1" destOrd="0" presId="urn:microsoft.com/office/officeart/2005/8/layout/arrow2"/>
    <dgm:cxn modelId="{5AE1AE60-C3A5-4C44-9D77-C0488C196DC4}" type="presParOf" srcId="{3DE0E0E2-89A9-40EE-B97A-2085BF6F6B01}" destId="{3A4F2EE5-BC36-4587-B0F0-55B4FEB9713A}" srcOrd="0" destOrd="0" presId="urn:microsoft.com/office/officeart/2005/8/layout/arrow2"/>
    <dgm:cxn modelId="{F43B2970-CFE9-4F1F-9F26-D4C7C413FB2B}" type="presParOf" srcId="{3DE0E0E2-89A9-40EE-B97A-2085BF6F6B01}" destId="{D31C17A8-0313-48C0-9863-99D7DF66BAA4}" srcOrd="1" destOrd="0" presId="urn:microsoft.com/office/officeart/2005/8/layout/arrow2"/>
    <dgm:cxn modelId="{BDD5E7BE-1DC7-40E5-85CB-AC751E40776E}" type="presParOf" srcId="{3DE0E0E2-89A9-40EE-B97A-2085BF6F6B01}" destId="{B6B81841-D042-4977-9F67-2A5606A75871}" srcOrd="2" destOrd="0" presId="urn:microsoft.com/office/officeart/2005/8/layout/arrow2"/>
    <dgm:cxn modelId="{0B9DF679-5D03-4FBD-9720-61DA4FF6FA02}" type="presParOf" srcId="{3DE0E0E2-89A9-40EE-B97A-2085BF6F6B01}" destId="{62729FA7-FB6F-4C15-92F8-0E2F88C23410}" srcOrd="3" destOrd="0" presId="urn:microsoft.com/office/officeart/2005/8/layout/arrow2"/>
    <dgm:cxn modelId="{6CC5C189-9C57-4B93-B832-AA63B0FB98F4}" type="presParOf" srcId="{3DE0E0E2-89A9-40EE-B97A-2085BF6F6B01}" destId="{5E6CB5C8-6385-4258-A3B3-F598793DD686}" srcOrd="4" destOrd="0" presId="urn:microsoft.com/office/officeart/2005/8/layout/arrow2"/>
    <dgm:cxn modelId="{991C5023-6544-4AB3-8381-FD19D822EA41}" type="presParOf" srcId="{3DE0E0E2-89A9-40EE-B97A-2085BF6F6B01}" destId="{C6FF4EB1-9042-4292-9770-A41B5687317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5E08E8-A079-47C6-95D1-369687108A0A}" type="doc">
      <dgm:prSet loTypeId="urn:microsoft.com/office/officeart/2005/8/layout/equation2" loCatId="relationship" qsTypeId="urn:microsoft.com/office/officeart/2005/8/quickstyle/simple1" qsCatId="simple" csTypeId="urn:microsoft.com/office/officeart/2005/8/colors/accent2_1" csCatId="accent2" phldr="1"/>
      <dgm:spPr/>
    </dgm:pt>
    <dgm:pt modelId="{CEDFDAFF-D9F6-4B69-BAE3-5D2B99D8ADC7}">
      <dgm:prSet phldrT="[Text]"/>
      <dgm:spPr/>
      <dgm:t>
        <a:bodyPr/>
        <a:lstStyle/>
        <a:p>
          <a:pPr rtl="1"/>
          <a:r>
            <a:rPr lang="ar-EG" b="1" dirty="0"/>
            <a:t>ستانفورد</a:t>
          </a:r>
          <a:r>
            <a:rPr lang="ar-EG" b="1"/>
            <a:t>/، بينيه</a:t>
          </a:r>
          <a:r>
            <a:rPr lang="ar-EG" b="1" dirty="0"/>
            <a:t>، وكسلر</a:t>
          </a:r>
        </a:p>
      </dgm:t>
    </dgm:pt>
    <dgm:pt modelId="{6F7A63D4-3F73-4629-B03F-6A7E083E18EB}" type="parTrans" cxnId="{DEDF047C-CAD4-4D80-A936-09AF2C9F28B4}">
      <dgm:prSet/>
      <dgm:spPr/>
      <dgm:t>
        <a:bodyPr/>
        <a:lstStyle/>
        <a:p>
          <a:pPr rtl="1"/>
          <a:endParaRPr lang="ar-EG" b="1"/>
        </a:p>
      </dgm:t>
    </dgm:pt>
    <dgm:pt modelId="{4F792E03-2939-499D-8A00-4D21A234015D}" type="sibTrans" cxnId="{DEDF047C-CAD4-4D80-A936-09AF2C9F28B4}">
      <dgm:prSet/>
      <dgm:spPr/>
      <dgm:t>
        <a:bodyPr/>
        <a:lstStyle/>
        <a:p>
          <a:pPr rtl="1"/>
          <a:endParaRPr lang="ar-EG" b="1"/>
        </a:p>
      </dgm:t>
    </dgm:pt>
    <dgm:pt modelId="{8044ADC2-E955-48BE-AF95-934491DDD8C2}">
      <dgm:prSet phldrT="[Text]"/>
      <dgm:spPr/>
      <dgm:t>
        <a:bodyPr/>
        <a:lstStyle/>
        <a:p>
          <a:pPr rtl="1"/>
          <a:r>
            <a:rPr lang="ar-EG" b="1" dirty="0"/>
            <a:t>اختبار الذكاء المصور</a:t>
          </a:r>
        </a:p>
      </dgm:t>
    </dgm:pt>
    <dgm:pt modelId="{F7F026BF-A807-4C10-A40B-EA5A31FE21A2}" type="parTrans" cxnId="{FABB9381-D3E8-4E58-9DD2-D68BA9BEEAB9}">
      <dgm:prSet/>
      <dgm:spPr/>
      <dgm:t>
        <a:bodyPr/>
        <a:lstStyle/>
        <a:p>
          <a:pPr rtl="1"/>
          <a:endParaRPr lang="ar-EG" b="1"/>
        </a:p>
      </dgm:t>
    </dgm:pt>
    <dgm:pt modelId="{498D7929-48EA-4D7E-BFB5-FA988E46CAE9}" type="sibTrans" cxnId="{FABB9381-D3E8-4E58-9DD2-D68BA9BEEAB9}">
      <dgm:prSet/>
      <dgm:spPr/>
      <dgm:t>
        <a:bodyPr/>
        <a:lstStyle/>
        <a:p>
          <a:pPr rtl="1"/>
          <a:endParaRPr lang="ar-EG" b="1"/>
        </a:p>
      </dgm:t>
    </dgm:pt>
    <dgm:pt modelId="{12FAE15A-6275-4B40-A05A-2FE36FB90E34}">
      <dgm:prSet phldrT="[Text]"/>
      <dgm:spPr/>
      <dgm:t>
        <a:bodyPr/>
        <a:lstStyle/>
        <a:p>
          <a:pPr rtl="1"/>
          <a:r>
            <a:rPr lang="ar-EG" b="1" dirty="0"/>
            <a:t>تهدف الى استبعاد أثر الإعاقة العقلية على التحصيل</a:t>
          </a:r>
        </a:p>
      </dgm:t>
    </dgm:pt>
    <dgm:pt modelId="{9DD7F390-DD4C-4949-9283-03B92910BADF}" type="parTrans" cxnId="{6EB2D558-1867-42CE-8F95-112674BA6761}">
      <dgm:prSet/>
      <dgm:spPr/>
      <dgm:t>
        <a:bodyPr/>
        <a:lstStyle/>
        <a:p>
          <a:pPr rtl="1"/>
          <a:endParaRPr lang="ar-EG" b="1"/>
        </a:p>
      </dgm:t>
    </dgm:pt>
    <dgm:pt modelId="{BE7F139B-E221-4E33-93BB-94DC1721D24F}" type="sibTrans" cxnId="{6EB2D558-1867-42CE-8F95-112674BA6761}">
      <dgm:prSet/>
      <dgm:spPr/>
      <dgm:t>
        <a:bodyPr/>
        <a:lstStyle/>
        <a:p>
          <a:pPr rtl="1"/>
          <a:endParaRPr lang="ar-EG" b="1"/>
        </a:p>
      </dgm:t>
    </dgm:pt>
    <dgm:pt modelId="{546D4B81-4F12-4229-8B39-C658D06F4B19}" type="pres">
      <dgm:prSet presAssocID="{1A5E08E8-A079-47C6-95D1-369687108A0A}" presName="Name0" presStyleCnt="0">
        <dgm:presLayoutVars>
          <dgm:dir/>
          <dgm:resizeHandles val="exact"/>
        </dgm:presLayoutVars>
      </dgm:prSet>
      <dgm:spPr/>
    </dgm:pt>
    <dgm:pt modelId="{CC0F4048-A20E-4114-BB7A-14B5DF737970}" type="pres">
      <dgm:prSet presAssocID="{1A5E08E8-A079-47C6-95D1-369687108A0A}" presName="vNodes" presStyleCnt="0"/>
      <dgm:spPr/>
    </dgm:pt>
    <dgm:pt modelId="{F4486698-BEFF-494A-BF7B-DA0E8203B6E7}" type="pres">
      <dgm:prSet presAssocID="{CEDFDAFF-D9F6-4B69-BAE3-5D2B99D8ADC7}" presName="node" presStyleLbl="node1" presStyleIdx="0" presStyleCnt="3">
        <dgm:presLayoutVars>
          <dgm:bulletEnabled val="1"/>
        </dgm:presLayoutVars>
      </dgm:prSet>
      <dgm:spPr/>
    </dgm:pt>
    <dgm:pt modelId="{863E7866-E392-45DE-B9F3-93909FA0DEC2}" type="pres">
      <dgm:prSet presAssocID="{4F792E03-2939-499D-8A00-4D21A234015D}" presName="spacerT" presStyleCnt="0"/>
      <dgm:spPr/>
    </dgm:pt>
    <dgm:pt modelId="{64A3A1D9-2C82-4772-9E8E-5A91C35C03A7}" type="pres">
      <dgm:prSet presAssocID="{4F792E03-2939-499D-8A00-4D21A234015D}" presName="sibTrans" presStyleLbl="sibTrans2D1" presStyleIdx="0" presStyleCnt="2"/>
      <dgm:spPr/>
    </dgm:pt>
    <dgm:pt modelId="{85B93934-E66D-4EFC-9271-90A057AE1095}" type="pres">
      <dgm:prSet presAssocID="{4F792E03-2939-499D-8A00-4D21A234015D}" presName="spacerB" presStyleCnt="0"/>
      <dgm:spPr/>
    </dgm:pt>
    <dgm:pt modelId="{97B56770-9B50-48F3-90B6-D6FA144B3B4E}" type="pres">
      <dgm:prSet presAssocID="{8044ADC2-E955-48BE-AF95-934491DDD8C2}" presName="node" presStyleLbl="node1" presStyleIdx="1" presStyleCnt="3">
        <dgm:presLayoutVars>
          <dgm:bulletEnabled val="1"/>
        </dgm:presLayoutVars>
      </dgm:prSet>
      <dgm:spPr/>
    </dgm:pt>
    <dgm:pt modelId="{B0E56826-01DE-4E86-92C4-A1FDD212E98B}" type="pres">
      <dgm:prSet presAssocID="{1A5E08E8-A079-47C6-95D1-369687108A0A}" presName="sibTransLast" presStyleLbl="sibTrans2D1" presStyleIdx="1" presStyleCnt="2"/>
      <dgm:spPr/>
    </dgm:pt>
    <dgm:pt modelId="{E7299112-46C2-4CE0-BD85-B9D68E76495E}" type="pres">
      <dgm:prSet presAssocID="{1A5E08E8-A079-47C6-95D1-369687108A0A}" presName="connectorText" presStyleLbl="sibTrans2D1" presStyleIdx="1" presStyleCnt="2"/>
      <dgm:spPr/>
    </dgm:pt>
    <dgm:pt modelId="{49834E5B-1460-4A14-94AF-8FC270E32E65}" type="pres">
      <dgm:prSet presAssocID="{1A5E08E8-A079-47C6-95D1-369687108A0A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1519324-0093-4DB8-B75E-FA76BE0036A8}" type="presOf" srcId="{8044ADC2-E955-48BE-AF95-934491DDD8C2}" destId="{97B56770-9B50-48F3-90B6-D6FA144B3B4E}" srcOrd="0" destOrd="0" presId="urn:microsoft.com/office/officeart/2005/8/layout/equation2"/>
    <dgm:cxn modelId="{CA27A23B-5A02-4310-AD9E-3F70D4BF7373}" type="presOf" srcId="{CEDFDAFF-D9F6-4B69-BAE3-5D2B99D8ADC7}" destId="{F4486698-BEFF-494A-BF7B-DA0E8203B6E7}" srcOrd="0" destOrd="0" presId="urn:microsoft.com/office/officeart/2005/8/layout/equation2"/>
    <dgm:cxn modelId="{BE28225C-086C-477C-AB5D-BC4B7E634357}" type="presOf" srcId="{4F792E03-2939-499D-8A00-4D21A234015D}" destId="{64A3A1D9-2C82-4772-9E8E-5A91C35C03A7}" srcOrd="0" destOrd="0" presId="urn:microsoft.com/office/officeart/2005/8/layout/equation2"/>
    <dgm:cxn modelId="{9FF87547-39C2-4D76-B90B-B181186149D7}" type="presOf" srcId="{498D7929-48EA-4D7E-BFB5-FA988E46CAE9}" destId="{E7299112-46C2-4CE0-BD85-B9D68E76495E}" srcOrd="1" destOrd="0" presId="urn:microsoft.com/office/officeart/2005/8/layout/equation2"/>
    <dgm:cxn modelId="{E5A86178-F6E9-40F9-8694-0AFE44D127B5}" type="presOf" srcId="{12FAE15A-6275-4B40-A05A-2FE36FB90E34}" destId="{49834E5B-1460-4A14-94AF-8FC270E32E65}" srcOrd="0" destOrd="0" presId="urn:microsoft.com/office/officeart/2005/8/layout/equation2"/>
    <dgm:cxn modelId="{6EB2D558-1867-42CE-8F95-112674BA6761}" srcId="{1A5E08E8-A079-47C6-95D1-369687108A0A}" destId="{12FAE15A-6275-4B40-A05A-2FE36FB90E34}" srcOrd="2" destOrd="0" parTransId="{9DD7F390-DD4C-4949-9283-03B92910BADF}" sibTransId="{BE7F139B-E221-4E33-93BB-94DC1721D24F}"/>
    <dgm:cxn modelId="{DEDF047C-CAD4-4D80-A936-09AF2C9F28B4}" srcId="{1A5E08E8-A079-47C6-95D1-369687108A0A}" destId="{CEDFDAFF-D9F6-4B69-BAE3-5D2B99D8ADC7}" srcOrd="0" destOrd="0" parTransId="{6F7A63D4-3F73-4629-B03F-6A7E083E18EB}" sibTransId="{4F792E03-2939-499D-8A00-4D21A234015D}"/>
    <dgm:cxn modelId="{FABB9381-D3E8-4E58-9DD2-D68BA9BEEAB9}" srcId="{1A5E08E8-A079-47C6-95D1-369687108A0A}" destId="{8044ADC2-E955-48BE-AF95-934491DDD8C2}" srcOrd="1" destOrd="0" parTransId="{F7F026BF-A807-4C10-A40B-EA5A31FE21A2}" sibTransId="{498D7929-48EA-4D7E-BFB5-FA988E46CAE9}"/>
    <dgm:cxn modelId="{07B873B1-98C0-433B-866C-E2B7A63A4975}" type="presOf" srcId="{498D7929-48EA-4D7E-BFB5-FA988E46CAE9}" destId="{B0E56826-01DE-4E86-92C4-A1FDD212E98B}" srcOrd="0" destOrd="0" presId="urn:microsoft.com/office/officeart/2005/8/layout/equation2"/>
    <dgm:cxn modelId="{9DC44DBC-2C5C-479B-8785-B8632AD506CE}" type="presOf" srcId="{1A5E08E8-A079-47C6-95D1-369687108A0A}" destId="{546D4B81-4F12-4229-8B39-C658D06F4B19}" srcOrd="0" destOrd="0" presId="urn:microsoft.com/office/officeart/2005/8/layout/equation2"/>
    <dgm:cxn modelId="{728321E8-53A5-478C-A57C-AA8DD2394546}" type="presParOf" srcId="{546D4B81-4F12-4229-8B39-C658D06F4B19}" destId="{CC0F4048-A20E-4114-BB7A-14B5DF737970}" srcOrd="0" destOrd="0" presId="urn:microsoft.com/office/officeart/2005/8/layout/equation2"/>
    <dgm:cxn modelId="{D1E0EEE8-EE7E-4272-8450-2C30CE6645F3}" type="presParOf" srcId="{CC0F4048-A20E-4114-BB7A-14B5DF737970}" destId="{F4486698-BEFF-494A-BF7B-DA0E8203B6E7}" srcOrd="0" destOrd="0" presId="urn:microsoft.com/office/officeart/2005/8/layout/equation2"/>
    <dgm:cxn modelId="{E424E104-5AC6-4FAA-BE57-F6BA18A2E61A}" type="presParOf" srcId="{CC0F4048-A20E-4114-BB7A-14B5DF737970}" destId="{863E7866-E392-45DE-B9F3-93909FA0DEC2}" srcOrd="1" destOrd="0" presId="urn:microsoft.com/office/officeart/2005/8/layout/equation2"/>
    <dgm:cxn modelId="{8076BB14-BCF8-4B2E-8C5D-856FA8F53F3C}" type="presParOf" srcId="{CC0F4048-A20E-4114-BB7A-14B5DF737970}" destId="{64A3A1D9-2C82-4772-9E8E-5A91C35C03A7}" srcOrd="2" destOrd="0" presId="urn:microsoft.com/office/officeart/2005/8/layout/equation2"/>
    <dgm:cxn modelId="{ED384ECE-2769-4A67-9734-B065E71F3EA5}" type="presParOf" srcId="{CC0F4048-A20E-4114-BB7A-14B5DF737970}" destId="{85B93934-E66D-4EFC-9271-90A057AE1095}" srcOrd="3" destOrd="0" presId="urn:microsoft.com/office/officeart/2005/8/layout/equation2"/>
    <dgm:cxn modelId="{3FC60385-54C4-4AB8-9C56-DBBCEA176483}" type="presParOf" srcId="{CC0F4048-A20E-4114-BB7A-14B5DF737970}" destId="{97B56770-9B50-48F3-90B6-D6FA144B3B4E}" srcOrd="4" destOrd="0" presId="urn:microsoft.com/office/officeart/2005/8/layout/equation2"/>
    <dgm:cxn modelId="{E113E61F-7AA6-450E-9EC2-A7054E86BA5A}" type="presParOf" srcId="{546D4B81-4F12-4229-8B39-C658D06F4B19}" destId="{B0E56826-01DE-4E86-92C4-A1FDD212E98B}" srcOrd="1" destOrd="0" presId="urn:microsoft.com/office/officeart/2005/8/layout/equation2"/>
    <dgm:cxn modelId="{B22E4FF5-BC8E-4523-ABB4-868F82FBEBB3}" type="presParOf" srcId="{B0E56826-01DE-4E86-92C4-A1FDD212E98B}" destId="{E7299112-46C2-4CE0-BD85-B9D68E76495E}" srcOrd="0" destOrd="0" presId="urn:microsoft.com/office/officeart/2005/8/layout/equation2"/>
    <dgm:cxn modelId="{10496636-A3DD-4152-ABBB-90E72669FD68}" type="presParOf" srcId="{546D4B81-4F12-4229-8B39-C658D06F4B19}" destId="{49834E5B-1460-4A14-94AF-8FC270E32E6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4B7F89-AAF9-45CF-A0D3-FEE27D1AABC5}" type="doc">
      <dgm:prSet loTypeId="urn:microsoft.com/office/officeart/2005/8/layout/radial4" loCatId="relationship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F9BBDC03-45A1-479B-8190-3D53058FF44E}">
      <dgm:prSet phldrT="[Text]" custT="1"/>
      <dgm:spPr/>
      <dgm:t>
        <a:bodyPr/>
        <a:lstStyle/>
        <a:p>
          <a:pPr rtl="1"/>
          <a:r>
            <a:rPr lang="ar-EG" sz="2400" b="1" dirty="0"/>
            <a:t>مقياس ماريان فروستج لتطور الادراك البصري للتلميذ من(3-8) سنوات ويتألف من اختبارات فرعية في:</a:t>
          </a:r>
        </a:p>
      </dgm:t>
    </dgm:pt>
    <dgm:pt modelId="{30A72862-A977-4DD3-A316-6E6B646A9586}" type="parTrans" cxnId="{DF7C9F47-99F3-4716-9A71-EBFF96874755}">
      <dgm:prSet/>
      <dgm:spPr/>
      <dgm:t>
        <a:bodyPr/>
        <a:lstStyle/>
        <a:p>
          <a:pPr rtl="1"/>
          <a:endParaRPr lang="ar-EG" sz="2000" b="1"/>
        </a:p>
      </dgm:t>
    </dgm:pt>
    <dgm:pt modelId="{50C9D9C0-1E48-4ED2-9560-0D7BFD556277}" type="sibTrans" cxnId="{DF7C9F47-99F3-4716-9A71-EBFF96874755}">
      <dgm:prSet/>
      <dgm:spPr/>
      <dgm:t>
        <a:bodyPr/>
        <a:lstStyle/>
        <a:p>
          <a:pPr rtl="1"/>
          <a:endParaRPr lang="ar-EG" sz="2000" b="1"/>
        </a:p>
      </dgm:t>
    </dgm:pt>
    <dgm:pt modelId="{EC946406-D12E-463D-86CF-B0BA508E30E2}">
      <dgm:prSet phldrT="[Text]" custT="1"/>
      <dgm:spPr/>
      <dgm:t>
        <a:bodyPr/>
        <a:lstStyle/>
        <a:p>
          <a:pPr rtl="1"/>
          <a:r>
            <a:rPr lang="ar-EG" sz="2400" b="1" dirty="0"/>
            <a:t>اختبار ثبات الشكل ويقيس القدرة على التعرف على اشكال هندسية معينة والتمييز بينها</a:t>
          </a:r>
        </a:p>
      </dgm:t>
    </dgm:pt>
    <dgm:pt modelId="{BEEAB561-090D-4882-B89F-698127B921B9}" type="parTrans" cxnId="{D2D545A8-AF1B-4592-B715-77205B5294F0}">
      <dgm:prSet/>
      <dgm:spPr/>
      <dgm:t>
        <a:bodyPr/>
        <a:lstStyle/>
        <a:p>
          <a:pPr rtl="1"/>
          <a:endParaRPr lang="ar-EG" sz="2000" b="1"/>
        </a:p>
      </dgm:t>
    </dgm:pt>
    <dgm:pt modelId="{4C828E16-3BF9-4EEA-B77B-9F1320BAC6C5}" type="sibTrans" cxnId="{D2D545A8-AF1B-4592-B715-77205B5294F0}">
      <dgm:prSet/>
      <dgm:spPr/>
      <dgm:t>
        <a:bodyPr/>
        <a:lstStyle/>
        <a:p>
          <a:pPr rtl="1"/>
          <a:endParaRPr lang="ar-EG" sz="2000" b="1"/>
        </a:p>
      </dgm:t>
    </dgm:pt>
    <dgm:pt modelId="{1E4935BF-818D-42E2-AFE5-95307B96D0EB}">
      <dgm:prSet phldrT="[Text]" custT="1"/>
      <dgm:spPr/>
      <dgm:t>
        <a:bodyPr/>
        <a:lstStyle/>
        <a:p>
          <a:pPr rtl="1"/>
          <a:r>
            <a:rPr lang="ar-EG" sz="2400" b="1" dirty="0"/>
            <a:t>اختبار الشكل والأرضية ويقيس القدرة على ادراك الأشكال على أرضيات متزايدة التعقيد</a:t>
          </a:r>
        </a:p>
      </dgm:t>
    </dgm:pt>
    <dgm:pt modelId="{E76F3582-2AE1-4DAD-BBBB-4F197D832822}" type="parTrans" cxnId="{15B7D949-5EF1-404B-B667-730ADACC0F49}">
      <dgm:prSet/>
      <dgm:spPr/>
      <dgm:t>
        <a:bodyPr/>
        <a:lstStyle/>
        <a:p>
          <a:pPr rtl="1"/>
          <a:endParaRPr lang="ar-EG" sz="2000" b="1"/>
        </a:p>
      </dgm:t>
    </dgm:pt>
    <dgm:pt modelId="{29D73F5D-74C4-42F6-BC44-ADC1A36C02AB}" type="sibTrans" cxnId="{15B7D949-5EF1-404B-B667-730ADACC0F49}">
      <dgm:prSet/>
      <dgm:spPr/>
      <dgm:t>
        <a:bodyPr/>
        <a:lstStyle/>
        <a:p>
          <a:pPr rtl="1"/>
          <a:endParaRPr lang="ar-EG" sz="2000" b="1"/>
        </a:p>
      </dgm:t>
    </dgm:pt>
    <dgm:pt modelId="{BB314C1C-4D8D-4C4E-8339-E1C0B7986BB7}">
      <dgm:prSet phldrT="[Text]" custT="1"/>
      <dgm:spPr/>
      <dgm:t>
        <a:bodyPr/>
        <a:lstStyle/>
        <a:p>
          <a:pPr rtl="1"/>
          <a:r>
            <a:rPr lang="ar-EG" sz="2400" b="1" dirty="0"/>
            <a:t>اختبار تآزر العين مع الحركة ويقيس القدرة على رسم خط مستقيم أو منحنى او زوايا باتساعات مختلفة</a:t>
          </a:r>
        </a:p>
      </dgm:t>
    </dgm:pt>
    <dgm:pt modelId="{5C4BA679-036F-49DC-9155-0BC1AD495C31}" type="parTrans" cxnId="{E1F3B2B3-D614-4088-8BA3-31E34C35B0B0}">
      <dgm:prSet/>
      <dgm:spPr/>
      <dgm:t>
        <a:bodyPr/>
        <a:lstStyle/>
        <a:p>
          <a:pPr rtl="1"/>
          <a:endParaRPr lang="ar-EG" sz="2000" b="1"/>
        </a:p>
      </dgm:t>
    </dgm:pt>
    <dgm:pt modelId="{4EDFDC17-3E03-49A6-A78D-A631841CE92E}" type="sibTrans" cxnId="{E1F3B2B3-D614-4088-8BA3-31E34C35B0B0}">
      <dgm:prSet/>
      <dgm:spPr/>
      <dgm:t>
        <a:bodyPr/>
        <a:lstStyle/>
        <a:p>
          <a:pPr rtl="1"/>
          <a:endParaRPr lang="ar-EG" sz="2000" b="1"/>
        </a:p>
      </dgm:t>
    </dgm:pt>
    <dgm:pt modelId="{7E36BFEF-0492-4E95-9395-B42A55C77CEF}">
      <dgm:prSet custT="1"/>
      <dgm:spPr/>
      <dgm:t>
        <a:bodyPr/>
        <a:lstStyle/>
        <a:p>
          <a:pPr rtl="1"/>
          <a:r>
            <a:rPr lang="ar-EG" sz="2400" b="1" dirty="0"/>
            <a:t>اختبار الوضع في الفراغ ويقيس القدرة على تمييز الانعكاسات والتعاقب في الأشكال التي تظهر بشكل متسلسل</a:t>
          </a:r>
        </a:p>
      </dgm:t>
    </dgm:pt>
    <dgm:pt modelId="{F087F7E5-3B00-4E42-9CD8-83FB9FD12807}" type="parTrans" cxnId="{66464EF4-4D73-41D4-9313-7B2F78157E1D}">
      <dgm:prSet/>
      <dgm:spPr/>
      <dgm:t>
        <a:bodyPr/>
        <a:lstStyle/>
        <a:p>
          <a:pPr rtl="1"/>
          <a:endParaRPr lang="ar-EG" sz="2000" b="1"/>
        </a:p>
      </dgm:t>
    </dgm:pt>
    <dgm:pt modelId="{FBF58232-0303-4584-807F-EAE6716C49D4}" type="sibTrans" cxnId="{66464EF4-4D73-41D4-9313-7B2F78157E1D}">
      <dgm:prSet/>
      <dgm:spPr/>
      <dgm:t>
        <a:bodyPr/>
        <a:lstStyle/>
        <a:p>
          <a:pPr rtl="1"/>
          <a:endParaRPr lang="ar-EG" sz="2000" b="1"/>
        </a:p>
      </dgm:t>
    </dgm:pt>
    <dgm:pt modelId="{F1D3ABF5-17E8-4BC9-84CC-8739B83F62FB}">
      <dgm:prSet custT="1"/>
      <dgm:spPr/>
      <dgm:t>
        <a:bodyPr/>
        <a:lstStyle/>
        <a:p>
          <a:pPr rtl="1"/>
          <a:r>
            <a:rPr lang="ar-EG" sz="2400" b="1" dirty="0"/>
            <a:t>اختبار العلاقات المكانية ويقيس القدرة على تحليل النماذج والأشكال البسيطة كالخطوط المختلفة الأطوال والزوايا</a:t>
          </a:r>
        </a:p>
      </dgm:t>
    </dgm:pt>
    <dgm:pt modelId="{7AE160E2-BBC1-41FB-AEDA-C5791E8D7D99}" type="parTrans" cxnId="{3CAC21ED-F70E-483E-B49F-97ED81174766}">
      <dgm:prSet/>
      <dgm:spPr/>
      <dgm:t>
        <a:bodyPr/>
        <a:lstStyle/>
        <a:p>
          <a:pPr rtl="1"/>
          <a:endParaRPr lang="ar-EG" sz="2000" b="1"/>
        </a:p>
      </dgm:t>
    </dgm:pt>
    <dgm:pt modelId="{760FEE0D-0F29-4F5D-B0D9-25D2D1C53824}" type="sibTrans" cxnId="{3CAC21ED-F70E-483E-B49F-97ED81174766}">
      <dgm:prSet/>
      <dgm:spPr/>
      <dgm:t>
        <a:bodyPr/>
        <a:lstStyle/>
        <a:p>
          <a:pPr rtl="1"/>
          <a:endParaRPr lang="ar-EG" sz="2000" b="1"/>
        </a:p>
      </dgm:t>
    </dgm:pt>
    <dgm:pt modelId="{CE75D4C6-F363-4DD6-ADA8-295F987FCF7D}" type="pres">
      <dgm:prSet presAssocID="{A24B7F89-AAF9-45CF-A0D3-FEE27D1AAB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C8A3D13-5B94-48A5-9DF2-2F34F565229D}" type="pres">
      <dgm:prSet presAssocID="{F9BBDC03-45A1-479B-8190-3D53058FF44E}" presName="centerShape" presStyleLbl="node0" presStyleIdx="0" presStyleCnt="1" custScaleX="110099"/>
      <dgm:spPr/>
    </dgm:pt>
    <dgm:pt modelId="{FD2507F5-7AB8-4504-BFE1-3C548B6C102B}" type="pres">
      <dgm:prSet presAssocID="{BEEAB561-090D-4882-B89F-698127B921B9}" presName="parTrans" presStyleLbl="bgSibTrans2D1" presStyleIdx="0" presStyleCnt="5"/>
      <dgm:spPr/>
    </dgm:pt>
    <dgm:pt modelId="{C91055AF-9318-4639-A0A0-85BF5F913FA5}" type="pres">
      <dgm:prSet presAssocID="{EC946406-D12E-463D-86CF-B0BA508E30E2}" presName="node" presStyleLbl="node1" presStyleIdx="0" presStyleCnt="5">
        <dgm:presLayoutVars>
          <dgm:bulletEnabled val="1"/>
        </dgm:presLayoutVars>
      </dgm:prSet>
      <dgm:spPr/>
    </dgm:pt>
    <dgm:pt modelId="{171A366D-1B67-44D1-8E7D-A16A9133FCB5}" type="pres">
      <dgm:prSet presAssocID="{7AE160E2-BBC1-41FB-AEDA-C5791E8D7D99}" presName="parTrans" presStyleLbl="bgSibTrans2D1" presStyleIdx="1" presStyleCnt="5"/>
      <dgm:spPr/>
    </dgm:pt>
    <dgm:pt modelId="{50CA2DDD-9235-4F61-9921-1BF1282916EC}" type="pres">
      <dgm:prSet presAssocID="{F1D3ABF5-17E8-4BC9-84CC-8739B83F62FB}" presName="node" presStyleLbl="node1" presStyleIdx="1" presStyleCnt="5" custScaleX="108752">
        <dgm:presLayoutVars>
          <dgm:bulletEnabled val="1"/>
        </dgm:presLayoutVars>
      </dgm:prSet>
      <dgm:spPr/>
    </dgm:pt>
    <dgm:pt modelId="{965B3CB2-BD73-42EC-9963-28EDF3ED3F7E}" type="pres">
      <dgm:prSet presAssocID="{F087F7E5-3B00-4E42-9CD8-83FB9FD12807}" presName="parTrans" presStyleLbl="bgSibTrans2D1" presStyleIdx="2" presStyleCnt="5"/>
      <dgm:spPr/>
    </dgm:pt>
    <dgm:pt modelId="{F066F77D-4314-4F79-839A-B2499D9FA1F8}" type="pres">
      <dgm:prSet presAssocID="{7E36BFEF-0492-4E95-9395-B42A55C77CEF}" presName="node" presStyleLbl="node1" presStyleIdx="2" presStyleCnt="5">
        <dgm:presLayoutVars>
          <dgm:bulletEnabled val="1"/>
        </dgm:presLayoutVars>
      </dgm:prSet>
      <dgm:spPr/>
    </dgm:pt>
    <dgm:pt modelId="{4BB62E11-8877-49D6-9DC4-E6B42267E69E}" type="pres">
      <dgm:prSet presAssocID="{E76F3582-2AE1-4DAD-BBBB-4F197D832822}" presName="parTrans" presStyleLbl="bgSibTrans2D1" presStyleIdx="3" presStyleCnt="5"/>
      <dgm:spPr/>
    </dgm:pt>
    <dgm:pt modelId="{B5CD946C-060C-4B60-B21F-250C936D8BBF}" type="pres">
      <dgm:prSet presAssocID="{1E4935BF-818D-42E2-AFE5-95307B96D0EB}" presName="node" presStyleLbl="node1" presStyleIdx="3" presStyleCnt="5">
        <dgm:presLayoutVars>
          <dgm:bulletEnabled val="1"/>
        </dgm:presLayoutVars>
      </dgm:prSet>
      <dgm:spPr/>
    </dgm:pt>
    <dgm:pt modelId="{4C2B2E1F-5FAE-4C98-B1BF-50F929397B7B}" type="pres">
      <dgm:prSet presAssocID="{5C4BA679-036F-49DC-9155-0BC1AD495C31}" presName="parTrans" presStyleLbl="bgSibTrans2D1" presStyleIdx="4" presStyleCnt="5"/>
      <dgm:spPr/>
    </dgm:pt>
    <dgm:pt modelId="{0490EB07-684E-4094-A8A1-0BF74F513718}" type="pres">
      <dgm:prSet presAssocID="{BB314C1C-4D8D-4C4E-8339-E1C0B7986BB7}" presName="node" presStyleLbl="node1" presStyleIdx="4" presStyleCnt="5">
        <dgm:presLayoutVars>
          <dgm:bulletEnabled val="1"/>
        </dgm:presLayoutVars>
      </dgm:prSet>
      <dgm:spPr/>
    </dgm:pt>
  </dgm:ptLst>
  <dgm:cxnLst>
    <dgm:cxn modelId="{EE55190B-5323-4005-A50C-C88E81442506}" type="presOf" srcId="{7E36BFEF-0492-4E95-9395-B42A55C77CEF}" destId="{F066F77D-4314-4F79-839A-B2499D9FA1F8}" srcOrd="0" destOrd="0" presId="urn:microsoft.com/office/officeart/2005/8/layout/radial4"/>
    <dgm:cxn modelId="{CAAE2411-0747-4AE4-B384-627465C7DF89}" type="presOf" srcId="{BB314C1C-4D8D-4C4E-8339-E1C0B7986BB7}" destId="{0490EB07-684E-4094-A8A1-0BF74F513718}" srcOrd="0" destOrd="0" presId="urn:microsoft.com/office/officeart/2005/8/layout/radial4"/>
    <dgm:cxn modelId="{EC5AC216-0DD1-4C83-818B-1E804D7B77FF}" type="presOf" srcId="{1E4935BF-818D-42E2-AFE5-95307B96D0EB}" destId="{B5CD946C-060C-4B60-B21F-250C936D8BBF}" srcOrd="0" destOrd="0" presId="urn:microsoft.com/office/officeart/2005/8/layout/radial4"/>
    <dgm:cxn modelId="{0E359933-BE2C-4861-9183-8B1FF8B38A3C}" type="presOf" srcId="{F087F7E5-3B00-4E42-9CD8-83FB9FD12807}" destId="{965B3CB2-BD73-42EC-9963-28EDF3ED3F7E}" srcOrd="0" destOrd="0" presId="urn:microsoft.com/office/officeart/2005/8/layout/radial4"/>
    <dgm:cxn modelId="{EFE42F37-F06A-450B-8715-D712A63D82AE}" type="presOf" srcId="{BEEAB561-090D-4882-B89F-698127B921B9}" destId="{FD2507F5-7AB8-4504-BFE1-3C548B6C102B}" srcOrd="0" destOrd="0" presId="urn:microsoft.com/office/officeart/2005/8/layout/radial4"/>
    <dgm:cxn modelId="{4EE6D666-4D2B-4B8A-B5EE-958077B70F24}" type="presOf" srcId="{5C4BA679-036F-49DC-9155-0BC1AD495C31}" destId="{4C2B2E1F-5FAE-4C98-B1BF-50F929397B7B}" srcOrd="0" destOrd="0" presId="urn:microsoft.com/office/officeart/2005/8/layout/radial4"/>
    <dgm:cxn modelId="{DF7C9F47-99F3-4716-9A71-EBFF96874755}" srcId="{A24B7F89-AAF9-45CF-A0D3-FEE27D1AABC5}" destId="{F9BBDC03-45A1-479B-8190-3D53058FF44E}" srcOrd="0" destOrd="0" parTransId="{30A72862-A977-4DD3-A316-6E6B646A9586}" sibTransId="{50C9D9C0-1E48-4ED2-9560-0D7BFD556277}"/>
    <dgm:cxn modelId="{15B7D949-5EF1-404B-B667-730ADACC0F49}" srcId="{F9BBDC03-45A1-479B-8190-3D53058FF44E}" destId="{1E4935BF-818D-42E2-AFE5-95307B96D0EB}" srcOrd="3" destOrd="0" parTransId="{E76F3582-2AE1-4DAD-BBBB-4F197D832822}" sibTransId="{29D73F5D-74C4-42F6-BC44-ADC1A36C02AB}"/>
    <dgm:cxn modelId="{ABB8516F-418B-4D81-B66A-B6D8C556FA56}" type="presOf" srcId="{E76F3582-2AE1-4DAD-BBBB-4F197D832822}" destId="{4BB62E11-8877-49D6-9DC4-E6B42267E69E}" srcOrd="0" destOrd="0" presId="urn:microsoft.com/office/officeart/2005/8/layout/radial4"/>
    <dgm:cxn modelId="{D2D545A8-AF1B-4592-B715-77205B5294F0}" srcId="{F9BBDC03-45A1-479B-8190-3D53058FF44E}" destId="{EC946406-D12E-463D-86CF-B0BA508E30E2}" srcOrd="0" destOrd="0" parTransId="{BEEAB561-090D-4882-B89F-698127B921B9}" sibTransId="{4C828E16-3BF9-4EEA-B77B-9F1320BAC6C5}"/>
    <dgm:cxn modelId="{E1F3B2B3-D614-4088-8BA3-31E34C35B0B0}" srcId="{F9BBDC03-45A1-479B-8190-3D53058FF44E}" destId="{BB314C1C-4D8D-4C4E-8339-E1C0B7986BB7}" srcOrd="4" destOrd="0" parTransId="{5C4BA679-036F-49DC-9155-0BC1AD495C31}" sibTransId="{4EDFDC17-3E03-49A6-A78D-A631841CE92E}"/>
    <dgm:cxn modelId="{749E3EC7-8CE2-4DC9-AF2C-F04C20B77223}" type="presOf" srcId="{EC946406-D12E-463D-86CF-B0BA508E30E2}" destId="{C91055AF-9318-4639-A0A0-85BF5F913FA5}" srcOrd="0" destOrd="0" presId="urn:microsoft.com/office/officeart/2005/8/layout/radial4"/>
    <dgm:cxn modelId="{A90EA6CA-779E-4D26-B6E8-7DDF5CB90C59}" type="presOf" srcId="{F1D3ABF5-17E8-4BC9-84CC-8739B83F62FB}" destId="{50CA2DDD-9235-4F61-9921-1BF1282916EC}" srcOrd="0" destOrd="0" presId="urn:microsoft.com/office/officeart/2005/8/layout/radial4"/>
    <dgm:cxn modelId="{8195D4CA-913C-4722-8429-AC66F1506F6F}" type="presOf" srcId="{F9BBDC03-45A1-479B-8190-3D53058FF44E}" destId="{FC8A3D13-5B94-48A5-9DF2-2F34F565229D}" srcOrd="0" destOrd="0" presId="urn:microsoft.com/office/officeart/2005/8/layout/radial4"/>
    <dgm:cxn modelId="{563F2CDF-CDC2-4CC4-99DA-C162DDBF6CFC}" type="presOf" srcId="{A24B7F89-AAF9-45CF-A0D3-FEE27D1AABC5}" destId="{CE75D4C6-F363-4DD6-ADA8-295F987FCF7D}" srcOrd="0" destOrd="0" presId="urn:microsoft.com/office/officeart/2005/8/layout/radial4"/>
    <dgm:cxn modelId="{9EB99AE0-1997-45AB-8567-A6566B4E9FA4}" type="presOf" srcId="{7AE160E2-BBC1-41FB-AEDA-C5791E8D7D99}" destId="{171A366D-1B67-44D1-8E7D-A16A9133FCB5}" srcOrd="0" destOrd="0" presId="urn:microsoft.com/office/officeart/2005/8/layout/radial4"/>
    <dgm:cxn modelId="{3CAC21ED-F70E-483E-B49F-97ED81174766}" srcId="{F9BBDC03-45A1-479B-8190-3D53058FF44E}" destId="{F1D3ABF5-17E8-4BC9-84CC-8739B83F62FB}" srcOrd="1" destOrd="0" parTransId="{7AE160E2-BBC1-41FB-AEDA-C5791E8D7D99}" sibTransId="{760FEE0D-0F29-4F5D-B0D9-25D2D1C53824}"/>
    <dgm:cxn modelId="{66464EF4-4D73-41D4-9313-7B2F78157E1D}" srcId="{F9BBDC03-45A1-479B-8190-3D53058FF44E}" destId="{7E36BFEF-0492-4E95-9395-B42A55C77CEF}" srcOrd="2" destOrd="0" parTransId="{F087F7E5-3B00-4E42-9CD8-83FB9FD12807}" sibTransId="{FBF58232-0303-4584-807F-EAE6716C49D4}"/>
    <dgm:cxn modelId="{85726CF1-5EEF-4D64-B4BD-ADA4215C4D04}" type="presParOf" srcId="{CE75D4C6-F363-4DD6-ADA8-295F987FCF7D}" destId="{FC8A3D13-5B94-48A5-9DF2-2F34F565229D}" srcOrd="0" destOrd="0" presId="urn:microsoft.com/office/officeart/2005/8/layout/radial4"/>
    <dgm:cxn modelId="{BE3DD300-92AE-4EA1-A3EC-DA7543BF3F65}" type="presParOf" srcId="{CE75D4C6-F363-4DD6-ADA8-295F987FCF7D}" destId="{FD2507F5-7AB8-4504-BFE1-3C548B6C102B}" srcOrd="1" destOrd="0" presId="urn:microsoft.com/office/officeart/2005/8/layout/radial4"/>
    <dgm:cxn modelId="{43FF3329-2AC3-41E2-9A1B-7015F645E8C5}" type="presParOf" srcId="{CE75D4C6-F363-4DD6-ADA8-295F987FCF7D}" destId="{C91055AF-9318-4639-A0A0-85BF5F913FA5}" srcOrd="2" destOrd="0" presId="urn:microsoft.com/office/officeart/2005/8/layout/radial4"/>
    <dgm:cxn modelId="{ADF8BAD0-4942-4543-897A-D72A192411B7}" type="presParOf" srcId="{CE75D4C6-F363-4DD6-ADA8-295F987FCF7D}" destId="{171A366D-1B67-44D1-8E7D-A16A9133FCB5}" srcOrd="3" destOrd="0" presId="urn:microsoft.com/office/officeart/2005/8/layout/radial4"/>
    <dgm:cxn modelId="{C8E38473-7CC3-4CA9-A97D-4E2661486798}" type="presParOf" srcId="{CE75D4C6-F363-4DD6-ADA8-295F987FCF7D}" destId="{50CA2DDD-9235-4F61-9921-1BF1282916EC}" srcOrd="4" destOrd="0" presId="urn:microsoft.com/office/officeart/2005/8/layout/radial4"/>
    <dgm:cxn modelId="{584BF973-D192-409E-9811-CAE3B32DFA1C}" type="presParOf" srcId="{CE75D4C6-F363-4DD6-ADA8-295F987FCF7D}" destId="{965B3CB2-BD73-42EC-9963-28EDF3ED3F7E}" srcOrd="5" destOrd="0" presId="urn:microsoft.com/office/officeart/2005/8/layout/radial4"/>
    <dgm:cxn modelId="{CF736E60-92BE-4631-8EBB-ECCBC35C4D2A}" type="presParOf" srcId="{CE75D4C6-F363-4DD6-ADA8-295F987FCF7D}" destId="{F066F77D-4314-4F79-839A-B2499D9FA1F8}" srcOrd="6" destOrd="0" presId="urn:microsoft.com/office/officeart/2005/8/layout/radial4"/>
    <dgm:cxn modelId="{FDB5D3BA-3B6F-414C-A286-78D585E8C823}" type="presParOf" srcId="{CE75D4C6-F363-4DD6-ADA8-295F987FCF7D}" destId="{4BB62E11-8877-49D6-9DC4-E6B42267E69E}" srcOrd="7" destOrd="0" presId="urn:microsoft.com/office/officeart/2005/8/layout/radial4"/>
    <dgm:cxn modelId="{BB8D855C-32BB-41F4-B356-8322F79C3AD7}" type="presParOf" srcId="{CE75D4C6-F363-4DD6-ADA8-295F987FCF7D}" destId="{B5CD946C-060C-4B60-B21F-250C936D8BBF}" srcOrd="8" destOrd="0" presId="urn:microsoft.com/office/officeart/2005/8/layout/radial4"/>
    <dgm:cxn modelId="{1D04ADF0-4C12-43D7-B492-EF9ACBD7992B}" type="presParOf" srcId="{CE75D4C6-F363-4DD6-ADA8-295F987FCF7D}" destId="{4C2B2E1F-5FAE-4C98-B1BF-50F929397B7B}" srcOrd="9" destOrd="0" presId="urn:microsoft.com/office/officeart/2005/8/layout/radial4"/>
    <dgm:cxn modelId="{F8699471-660B-4FCC-9913-AE356214E979}" type="presParOf" srcId="{CE75D4C6-F363-4DD6-ADA8-295F987FCF7D}" destId="{0490EB07-684E-4094-A8A1-0BF74F51371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0B7EC9-BA95-4A29-9751-8227A5D07AB1}" type="doc">
      <dgm:prSet loTypeId="urn:microsoft.com/office/officeart/2005/8/layout/radial6" loCatId="cycl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5C2F615A-02FB-4753-8764-8EF947E56576}">
      <dgm:prSet phldrT="[Text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b="1" dirty="0"/>
            <a:t>مقياس ما يكل بست للكشف عن الطلبة ذوي صعوبات التعلم</a:t>
          </a:r>
        </a:p>
        <a:p>
          <a:pPr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dirty="0"/>
        </a:p>
      </dgm:t>
    </dgm:pt>
    <dgm:pt modelId="{D31A50C1-DAC0-4ECE-90E9-6C83E5281056}" type="parTrans" cxnId="{4809DE60-A8F9-4788-9325-6731C9B7B351}">
      <dgm:prSet/>
      <dgm:spPr/>
      <dgm:t>
        <a:bodyPr/>
        <a:lstStyle/>
        <a:p>
          <a:pPr rtl="1"/>
          <a:endParaRPr lang="ar-EG"/>
        </a:p>
      </dgm:t>
    </dgm:pt>
    <dgm:pt modelId="{008D92E0-4D8F-4D54-809E-081E2556628C}" type="sibTrans" cxnId="{4809DE60-A8F9-4788-9325-6731C9B7B351}">
      <dgm:prSet/>
      <dgm:spPr/>
      <dgm:t>
        <a:bodyPr/>
        <a:lstStyle/>
        <a:p>
          <a:pPr rtl="1"/>
          <a:endParaRPr lang="ar-EG"/>
        </a:p>
      </dgm:t>
    </dgm:pt>
    <dgm:pt modelId="{37287FD3-4631-49C8-BCD2-6EC10B91579B}">
      <dgm:prSet phldrT="[Text]" custT="1"/>
      <dgm:spPr/>
      <dgm:t>
        <a:bodyPr/>
        <a:lstStyle/>
        <a:p>
          <a:pPr rtl="1"/>
          <a:r>
            <a:rPr lang="ar-EG" sz="2800" b="1" dirty="0"/>
            <a:t>السلوك الشخصي والاجتماعي</a:t>
          </a:r>
        </a:p>
      </dgm:t>
    </dgm:pt>
    <dgm:pt modelId="{18D84273-F555-4EAB-8E96-C62528D10E17}" type="parTrans" cxnId="{EB83DB0D-4624-4EC7-A1E1-58846E3C210D}">
      <dgm:prSet/>
      <dgm:spPr/>
      <dgm:t>
        <a:bodyPr/>
        <a:lstStyle/>
        <a:p>
          <a:pPr rtl="1"/>
          <a:endParaRPr lang="ar-EG"/>
        </a:p>
      </dgm:t>
    </dgm:pt>
    <dgm:pt modelId="{E210E41B-14E4-48C2-B027-AB899DE02322}" type="sibTrans" cxnId="{EB83DB0D-4624-4EC7-A1E1-58846E3C210D}">
      <dgm:prSet/>
      <dgm:spPr/>
      <dgm:t>
        <a:bodyPr/>
        <a:lstStyle/>
        <a:p>
          <a:pPr rtl="1"/>
          <a:endParaRPr lang="ar-EG"/>
        </a:p>
      </dgm:t>
    </dgm:pt>
    <dgm:pt modelId="{5FB6F50E-55FB-4509-B43A-7F3005E0F9A0}">
      <dgm:prSet phldrT="[Text]" custT="1"/>
      <dgm:spPr/>
      <dgm:t>
        <a:bodyPr/>
        <a:lstStyle/>
        <a:p>
          <a:pPr rtl="1"/>
          <a:r>
            <a:rPr lang="ar-EG" sz="2800" b="1" dirty="0"/>
            <a:t>الاستيعاب</a:t>
          </a:r>
        </a:p>
      </dgm:t>
    </dgm:pt>
    <dgm:pt modelId="{02F3B02E-6E35-40D8-B8D4-B6631CD87A06}" type="parTrans" cxnId="{B406D9BA-1D7D-46DF-954D-2C9C5408802B}">
      <dgm:prSet/>
      <dgm:spPr/>
      <dgm:t>
        <a:bodyPr/>
        <a:lstStyle/>
        <a:p>
          <a:pPr rtl="1"/>
          <a:endParaRPr lang="ar-EG"/>
        </a:p>
      </dgm:t>
    </dgm:pt>
    <dgm:pt modelId="{709D6D57-57DB-4661-8EE5-D931AEC66816}" type="sibTrans" cxnId="{B406D9BA-1D7D-46DF-954D-2C9C5408802B}">
      <dgm:prSet/>
      <dgm:spPr/>
      <dgm:t>
        <a:bodyPr/>
        <a:lstStyle/>
        <a:p>
          <a:pPr rtl="1"/>
          <a:endParaRPr lang="ar-EG"/>
        </a:p>
      </dgm:t>
    </dgm:pt>
    <dgm:pt modelId="{CBDDE05C-E2A4-4EA1-87BA-8EBF7637F6A2}">
      <dgm:prSet phldrT="[Text]" custT="1"/>
      <dgm:spPr/>
      <dgm:t>
        <a:bodyPr/>
        <a:lstStyle/>
        <a:p>
          <a:pPr rtl="1"/>
          <a:r>
            <a:rPr lang="ar-EG" sz="2800" b="1" dirty="0"/>
            <a:t>المعرفة العامة</a:t>
          </a:r>
        </a:p>
      </dgm:t>
    </dgm:pt>
    <dgm:pt modelId="{594B5D2D-317D-4F5B-98FB-BDF445464574}" type="parTrans" cxnId="{00E2168A-0464-46AC-9AFD-812D6937267F}">
      <dgm:prSet/>
      <dgm:spPr/>
      <dgm:t>
        <a:bodyPr/>
        <a:lstStyle/>
        <a:p>
          <a:pPr rtl="1"/>
          <a:endParaRPr lang="ar-EG"/>
        </a:p>
      </dgm:t>
    </dgm:pt>
    <dgm:pt modelId="{D6063D36-9C9B-4A74-9521-A3117ADEE091}" type="sibTrans" cxnId="{00E2168A-0464-46AC-9AFD-812D6937267F}">
      <dgm:prSet/>
      <dgm:spPr/>
      <dgm:t>
        <a:bodyPr/>
        <a:lstStyle/>
        <a:p>
          <a:pPr rtl="1"/>
          <a:endParaRPr lang="ar-EG"/>
        </a:p>
      </dgm:t>
    </dgm:pt>
    <dgm:pt modelId="{1C48C5D5-9D71-4621-A280-19E02466F243}">
      <dgm:prSet phldrT="[Text]" custT="1"/>
      <dgm:spPr/>
      <dgm:t>
        <a:bodyPr/>
        <a:lstStyle/>
        <a:p>
          <a:pPr rtl="1"/>
          <a:r>
            <a:rPr lang="ar-EG" sz="2800" b="1" dirty="0"/>
            <a:t>التناسق الحركي</a:t>
          </a:r>
        </a:p>
      </dgm:t>
    </dgm:pt>
    <dgm:pt modelId="{C9C76BB6-4EC0-46EE-9742-3196985B07B8}" type="parTrans" cxnId="{9D17A914-01D8-4549-9C7D-B677BFF8CB0F}">
      <dgm:prSet/>
      <dgm:spPr/>
      <dgm:t>
        <a:bodyPr/>
        <a:lstStyle/>
        <a:p>
          <a:pPr rtl="1"/>
          <a:endParaRPr lang="ar-EG"/>
        </a:p>
      </dgm:t>
    </dgm:pt>
    <dgm:pt modelId="{9D5E8990-06F5-4D95-80F6-62C28C4B5F6B}" type="sibTrans" cxnId="{9D17A914-01D8-4549-9C7D-B677BFF8CB0F}">
      <dgm:prSet/>
      <dgm:spPr/>
      <dgm:t>
        <a:bodyPr/>
        <a:lstStyle/>
        <a:p>
          <a:pPr rtl="1"/>
          <a:endParaRPr lang="ar-EG"/>
        </a:p>
      </dgm:t>
    </dgm:pt>
    <dgm:pt modelId="{0F87F4A2-F83D-494F-9908-67269E990FD3}" type="pres">
      <dgm:prSet presAssocID="{820B7EC9-BA95-4A29-9751-8227A5D07AB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598338-7E53-40D4-AFB8-D33663594AB9}" type="pres">
      <dgm:prSet presAssocID="{5C2F615A-02FB-4753-8764-8EF947E56576}" presName="centerShape" presStyleLbl="node0" presStyleIdx="0" presStyleCnt="1"/>
      <dgm:spPr/>
    </dgm:pt>
    <dgm:pt modelId="{8E610534-5F9D-48F2-8048-6CAF025621EA}" type="pres">
      <dgm:prSet presAssocID="{37287FD3-4631-49C8-BCD2-6EC10B91579B}" presName="node" presStyleLbl="node1" presStyleIdx="0" presStyleCnt="4" custScaleX="119155">
        <dgm:presLayoutVars>
          <dgm:bulletEnabled val="1"/>
        </dgm:presLayoutVars>
      </dgm:prSet>
      <dgm:spPr/>
    </dgm:pt>
    <dgm:pt modelId="{6D80BE76-6DEC-4E6C-8320-8D28038B5F2E}" type="pres">
      <dgm:prSet presAssocID="{37287FD3-4631-49C8-BCD2-6EC10B91579B}" presName="dummy" presStyleCnt="0"/>
      <dgm:spPr/>
    </dgm:pt>
    <dgm:pt modelId="{2CCD9073-C7C2-40C2-BAF4-AB6C26C6C3EB}" type="pres">
      <dgm:prSet presAssocID="{E210E41B-14E4-48C2-B027-AB899DE02322}" presName="sibTrans" presStyleLbl="sibTrans2D1" presStyleIdx="0" presStyleCnt="4"/>
      <dgm:spPr/>
    </dgm:pt>
    <dgm:pt modelId="{19A1EA28-3229-4C76-B351-71C3A5A0F261}" type="pres">
      <dgm:prSet presAssocID="{5FB6F50E-55FB-4509-B43A-7F3005E0F9A0}" presName="node" presStyleLbl="node1" presStyleIdx="1" presStyleCnt="4">
        <dgm:presLayoutVars>
          <dgm:bulletEnabled val="1"/>
        </dgm:presLayoutVars>
      </dgm:prSet>
      <dgm:spPr/>
    </dgm:pt>
    <dgm:pt modelId="{551736C3-EF95-4D0C-815B-C271D237C38F}" type="pres">
      <dgm:prSet presAssocID="{5FB6F50E-55FB-4509-B43A-7F3005E0F9A0}" presName="dummy" presStyleCnt="0"/>
      <dgm:spPr/>
    </dgm:pt>
    <dgm:pt modelId="{0550EAC7-C01D-423A-95F1-BC00BB990CBE}" type="pres">
      <dgm:prSet presAssocID="{709D6D57-57DB-4661-8EE5-D931AEC66816}" presName="sibTrans" presStyleLbl="sibTrans2D1" presStyleIdx="1" presStyleCnt="4"/>
      <dgm:spPr/>
    </dgm:pt>
    <dgm:pt modelId="{0D09EDDA-98D8-4F34-AAD2-74B809C228B9}" type="pres">
      <dgm:prSet presAssocID="{CBDDE05C-E2A4-4EA1-87BA-8EBF7637F6A2}" presName="node" presStyleLbl="node1" presStyleIdx="2" presStyleCnt="4">
        <dgm:presLayoutVars>
          <dgm:bulletEnabled val="1"/>
        </dgm:presLayoutVars>
      </dgm:prSet>
      <dgm:spPr/>
    </dgm:pt>
    <dgm:pt modelId="{DC3E48ED-6384-40CF-B2B7-C9CCB9DB159B}" type="pres">
      <dgm:prSet presAssocID="{CBDDE05C-E2A4-4EA1-87BA-8EBF7637F6A2}" presName="dummy" presStyleCnt="0"/>
      <dgm:spPr/>
    </dgm:pt>
    <dgm:pt modelId="{19625B75-08F3-4D38-974E-C8F567EBDEDB}" type="pres">
      <dgm:prSet presAssocID="{D6063D36-9C9B-4A74-9521-A3117ADEE091}" presName="sibTrans" presStyleLbl="sibTrans2D1" presStyleIdx="2" presStyleCnt="4"/>
      <dgm:spPr/>
    </dgm:pt>
    <dgm:pt modelId="{CAAB01AF-42D5-4D18-953D-4DC95E1468E8}" type="pres">
      <dgm:prSet presAssocID="{1C48C5D5-9D71-4621-A280-19E02466F243}" presName="node" presStyleLbl="node1" presStyleIdx="3" presStyleCnt="4">
        <dgm:presLayoutVars>
          <dgm:bulletEnabled val="1"/>
        </dgm:presLayoutVars>
      </dgm:prSet>
      <dgm:spPr/>
    </dgm:pt>
    <dgm:pt modelId="{5E62AF08-1C17-4AFE-8460-71DEFB5A4E97}" type="pres">
      <dgm:prSet presAssocID="{1C48C5D5-9D71-4621-A280-19E02466F243}" presName="dummy" presStyleCnt="0"/>
      <dgm:spPr/>
    </dgm:pt>
    <dgm:pt modelId="{F4FB817D-449D-4E52-B4CA-F13ACB7A0088}" type="pres">
      <dgm:prSet presAssocID="{9D5E8990-06F5-4D95-80F6-62C28C4B5F6B}" presName="sibTrans" presStyleLbl="sibTrans2D1" presStyleIdx="3" presStyleCnt="4"/>
      <dgm:spPr/>
    </dgm:pt>
  </dgm:ptLst>
  <dgm:cxnLst>
    <dgm:cxn modelId="{EB83DB0D-4624-4EC7-A1E1-58846E3C210D}" srcId="{5C2F615A-02FB-4753-8764-8EF947E56576}" destId="{37287FD3-4631-49C8-BCD2-6EC10B91579B}" srcOrd="0" destOrd="0" parTransId="{18D84273-F555-4EAB-8E96-C62528D10E17}" sibTransId="{E210E41B-14E4-48C2-B027-AB899DE02322}"/>
    <dgm:cxn modelId="{66560414-13AB-4697-A478-AB3FF6243136}" type="presOf" srcId="{37287FD3-4631-49C8-BCD2-6EC10B91579B}" destId="{8E610534-5F9D-48F2-8048-6CAF025621EA}" srcOrd="0" destOrd="0" presId="urn:microsoft.com/office/officeart/2005/8/layout/radial6"/>
    <dgm:cxn modelId="{9D17A914-01D8-4549-9C7D-B677BFF8CB0F}" srcId="{5C2F615A-02FB-4753-8764-8EF947E56576}" destId="{1C48C5D5-9D71-4621-A280-19E02466F243}" srcOrd="3" destOrd="0" parTransId="{C9C76BB6-4EC0-46EE-9742-3196985B07B8}" sibTransId="{9D5E8990-06F5-4D95-80F6-62C28C4B5F6B}"/>
    <dgm:cxn modelId="{4809DE60-A8F9-4788-9325-6731C9B7B351}" srcId="{820B7EC9-BA95-4A29-9751-8227A5D07AB1}" destId="{5C2F615A-02FB-4753-8764-8EF947E56576}" srcOrd="0" destOrd="0" parTransId="{D31A50C1-DAC0-4ECE-90E9-6C83E5281056}" sibTransId="{008D92E0-4D8F-4D54-809E-081E2556628C}"/>
    <dgm:cxn modelId="{2252496C-2EBB-4D60-B7F7-013311387C7A}" type="presOf" srcId="{9D5E8990-06F5-4D95-80F6-62C28C4B5F6B}" destId="{F4FB817D-449D-4E52-B4CA-F13ACB7A0088}" srcOrd="0" destOrd="0" presId="urn:microsoft.com/office/officeart/2005/8/layout/radial6"/>
    <dgm:cxn modelId="{74DA257A-1CB4-4404-BB0F-4668EEE76256}" type="presOf" srcId="{820B7EC9-BA95-4A29-9751-8227A5D07AB1}" destId="{0F87F4A2-F83D-494F-9908-67269E990FD3}" srcOrd="0" destOrd="0" presId="urn:microsoft.com/office/officeart/2005/8/layout/radial6"/>
    <dgm:cxn modelId="{2057057C-7F3E-44FE-865D-6C26E9E0C91B}" type="presOf" srcId="{1C48C5D5-9D71-4621-A280-19E02466F243}" destId="{CAAB01AF-42D5-4D18-953D-4DC95E1468E8}" srcOrd="0" destOrd="0" presId="urn:microsoft.com/office/officeart/2005/8/layout/radial6"/>
    <dgm:cxn modelId="{8FB8E181-F033-4B73-B8EF-A830E85F994C}" type="presOf" srcId="{E210E41B-14E4-48C2-B027-AB899DE02322}" destId="{2CCD9073-C7C2-40C2-BAF4-AB6C26C6C3EB}" srcOrd="0" destOrd="0" presId="urn:microsoft.com/office/officeart/2005/8/layout/radial6"/>
    <dgm:cxn modelId="{00E2168A-0464-46AC-9AFD-812D6937267F}" srcId="{5C2F615A-02FB-4753-8764-8EF947E56576}" destId="{CBDDE05C-E2A4-4EA1-87BA-8EBF7637F6A2}" srcOrd="2" destOrd="0" parTransId="{594B5D2D-317D-4F5B-98FB-BDF445464574}" sibTransId="{D6063D36-9C9B-4A74-9521-A3117ADEE091}"/>
    <dgm:cxn modelId="{80E5A890-76FC-4D2F-B529-B4E676B48767}" type="presOf" srcId="{5C2F615A-02FB-4753-8764-8EF947E56576}" destId="{CA598338-7E53-40D4-AFB8-D33663594AB9}" srcOrd="0" destOrd="0" presId="urn:microsoft.com/office/officeart/2005/8/layout/radial6"/>
    <dgm:cxn modelId="{6004BA9B-B432-4CE4-BF9D-BC7A4429F905}" type="presOf" srcId="{5FB6F50E-55FB-4509-B43A-7F3005E0F9A0}" destId="{19A1EA28-3229-4C76-B351-71C3A5A0F261}" srcOrd="0" destOrd="0" presId="urn:microsoft.com/office/officeart/2005/8/layout/radial6"/>
    <dgm:cxn modelId="{FF8140A8-35C4-47BC-A3AB-81ACBAB3B2E5}" type="presOf" srcId="{CBDDE05C-E2A4-4EA1-87BA-8EBF7637F6A2}" destId="{0D09EDDA-98D8-4F34-AAD2-74B809C228B9}" srcOrd="0" destOrd="0" presId="urn:microsoft.com/office/officeart/2005/8/layout/radial6"/>
    <dgm:cxn modelId="{3330F8B0-ECD1-4216-82AC-768C511EBA9C}" type="presOf" srcId="{D6063D36-9C9B-4A74-9521-A3117ADEE091}" destId="{19625B75-08F3-4D38-974E-C8F567EBDEDB}" srcOrd="0" destOrd="0" presId="urn:microsoft.com/office/officeart/2005/8/layout/radial6"/>
    <dgm:cxn modelId="{B406D9BA-1D7D-46DF-954D-2C9C5408802B}" srcId="{5C2F615A-02FB-4753-8764-8EF947E56576}" destId="{5FB6F50E-55FB-4509-B43A-7F3005E0F9A0}" srcOrd="1" destOrd="0" parTransId="{02F3B02E-6E35-40D8-B8D4-B6631CD87A06}" sibTransId="{709D6D57-57DB-4661-8EE5-D931AEC66816}"/>
    <dgm:cxn modelId="{E581DBD0-40F6-454B-A3F9-8A98C4097A51}" type="presOf" srcId="{709D6D57-57DB-4661-8EE5-D931AEC66816}" destId="{0550EAC7-C01D-423A-95F1-BC00BB990CBE}" srcOrd="0" destOrd="0" presId="urn:microsoft.com/office/officeart/2005/8/layout/radial6"/>
    <dgm:cxn modelId="{5AC30E1D-F82D-4053-B427-21A15569BD5C}" type="presParOf" srcId="{0F87F4A2-F83D-494F-9908-67269E990FD3}" destId="{CA598338-7E53-40D4-AFB8-D33663594AB9}" srcOrd="0" destOrd="0" presId="urn:microsoft.com/office/officeart/2005/8/layout/radial6"/>
    <dgm:cxn modelId="{0AB0099C-9B5D-4837-AB85-8E257D1238BC}" type="presParOf" srcId="{0F87F4A2-F83D-494F-9908-67269E990FD3}" destId="{8E610534-5F9D-48F2-8048-6CAF025621EA}" srcOrd="1" destOrd="0" presId="urn:microsoft.com/office/officeart/2005/8/layout/radial6"/>
    <dgm:cxn modelId="{9DF528EC-FB8C-4565-8CDE-9F5EDF58026F}" type="presParOf" srcId="{0F87F4A2-F83D-494F-9908-67269E990FD3}" destId="{6D80BE76-6DEC-4E6C-8320-8D28038B5F2E}" srcOrd="2" destOrd="0" presId="urn:microsoft.com/office/officeart/2005/8/layout/radial6"/>
    <dgm:cxn modelId="{2C573572-2EA0-4A66-AF1A-12D2497F6693}" type="presParOf" srcId="{0F87F4A2-F83D-494F-9908-67269E990FD3}" destId="{2CCD9073-C7C2-40C2-BAF4-AB6C26C6C3EB}" srcOrd="3" destOrd="0" presId="urn:microsoft.com/office/officeart/2005/8/layout/radial6"/>
    <dgm:cxn modelId="{3116CCC0-5786-488F-B9C3-562A18B95582}" type="presParOf" srcId="{0F87F4A2-F83D-494F-9908-67269E990FD3}" destId="{19A1EA28-3229-4C76-B351-71C3A5A0F261}" srcOrd="4" destOrd="0" presId="urn:microsoft.com/office/officeart/2005/8/layout/radial6"/>
    <dgm:cxn modelId="{CC27CFE1-8253-41F5-8A07-B9512B13D040}" type="presParOf" srcId="{0F87F4A2-F83D-494F-9908-67269E990FD3}" destId="{551736C3-EF95-4D0C-815B-C271D237C38F}" srcOrd="5" destOrd="0" presId="urn:microsoft.com/office/officeart/2005/8/layout/radial6"/>
    <dgm:cxn modelId="{484A6BA7-AABC-4574-9E16-315DC83411F8}" type="presParOf" srcId="{0F87F4A2-F83D-494F-9908-67269E990FD3}" destId="{0550EAC7-C01D-423A-95F1-BC00BB990CBE}" srcOrd="6" destOrd="0" presId="urn:microsoft.com/office/officeart/2005/8/layout/radial6"/>
    <dgm:cxn modelId="{642B89C1-568F-4AD2-BC03-1FADE6EE2737}" type="presParOf" srcId="{0F87F4A2-F83D-494F-9908-67269E990FD3}" destId="{0D09EDDA-98D8-4F34-AAD2-74B809C228B9}" srcOrd="7" destOrd="0" presId="urn:microsoft.com/office/officeart/2005/8/layout/radial6"/>
    <dgm:cxn modelId="{A79639D9-5F4E-4EEB-944A-20A0F6A9CCCE}" type="presParOf" srcId="{0F87F4A2-F83D-494F-9908-67269E990FD3}" destId="{DC3E48ED-6384-40CF-B2B7-C9CCB9DB159B}" srcOrd="8" destOrd="0" presId="urn:microsoft.com/office/officeart/2005/8/layout/radial6"/>
    <dgm:cxn modelId="{B52C1896-0D2B-4067-96B9-770D5C9E07E0}" type="presParOf" srcId="{0F87F4A2-F83D-494F-9908-67269E990FD3}" destId="{19625B75-08F3-4D38-974E-C8F567EBDEDB}" srcOrd="9" destOrd="0" presId="urn:microsoft.com/office/officeart/2005/8/layout/radial6"/>
    <dgm:cxn modelId="{9BB4EE9E-BC95-4BBB-B9A6-B0246A87248A}" type="presParOf" srcId="{0F87F4A2-F83D-494F-9908-67269E990FD3}" destId="{CAAB01AF-42D5-4D18-953D-4DC95E1468E8}" srcOrd="10" destOrd="0" presId="urn:microsoft.com/office/officeart/2005/8/layout/radial6"/>
    <dgm:cxn modelId="{FB7BEA80-786F-4B28-9D99-94EFF1DEC470}" type="presParOf" srcId="{0F87F4A2-F83D-494F-9908-67269E990FD3}" destId="{5E62AF08-1C17-4AFE-8460-71DEFB5A4E97}" srcOrd="11" destOrd="0" presId="urn:microsoft.com/office/officeart/2005/8/layout/radial6"/>
    <dgm:cxn modelId="{0036A9AE-377C-4C7A-B6FA-734E9B42F630}" type="presParOf" srcId="{0F87F4A2-F83D-494F-9908-67269E990FD3}" destId="{F4FB817D-449D-4E52-B4CA-F13ACB7A008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A2B6B-3FC9-425D-BA67-9C33167B820D}" type="doc">
      <dgm:prSet loTypeId="urn:microsoft.com/office/officeart/2005/8/layout/cycle3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pPr rtl="1"/>
          <a:endParaRPr lang="ar-EG"/>
        </a:p>
      </dgm:t>
    </dgm:pt>
    <dgm:pt modelId="{A7608DB5-A7E7-4A4A-9B72-8B25656E5D04}">
      <dgm:prSet phldrT="[Text]" custT="1"/>
      <dgm:spPr/>
      <dgm:t>
        <a:bodyPr/>
        <a:lstStyle/>
        <a:p>
          <a:pPr rtl="1"/>
          <a:r>
            <a:rPr lang="ar-EG" sz="3600" b="1" dirty="0"/>
            <a:t>الثانوي والجامعة</a:t>
          </a:r>
        </a:p>
      </dgm:t>
    </dgm:pt>
    <dgm:pt modelId="{5C72CF10-67D4-4F00-91C9-9A3E6E7FC5BA}" type="parTrans" cxnId="{F83586E2-C365-4013-9C2F-ACE33B7EBD02}">
      <dgm:prSet/>
      <dgm:spPr/>
      <dgm:t>
        <a:bodyPr/>
        <a:lstStyle/>
        <a:p>
          <a:pPr rtl="1"/>
          <a:endParaRPr lang="ar-EG"/>
        </a:p>
      </dgm:t>
    </dgm:pt>
    <dgm:pt modelId="{6C63AB91-0189-457F-AD91-0573FF25F92C}" type="sibTrans" cxnId="{F83586E2-C365-4013-9C2F-ACE33B7EBD02}">
      <dgm:prSet/>
      <dgm:spPr/>
      <dgm:t>
        <a:bodyPr/>
        <a:lstStyle/>
        <a:p>
          <a:pPr rtl="1"/>
          <a:endParaRPr lang="ar-EG" sz="2000" b="1"/>
        </a:p>
      </dgm:t>
    </dgm:pt>
    <dgm:pt modelId="{400D70FB-D175-4198-82A6-AD73F310102D}">
      <dgm:prSet phldrT="[Text]" custT="1"/>
      <dgm:spPr/>
      <dgm:t>
        <a:bodyPr/>
        <a:lstStyle/>
        <a:p>
          <a:pPr rtl="1"/>
          <a:r>
            <a:rPr lang="ar-EG" sz="3600" b="1" dirty="0"/>
            <a:t>ماقبل المدرسة</a:t>
          </a:r>
        </a:p>
      </dgm:t>
    </dgm:pt>
    <dgm:pt modelId="{7723C4A7-0C9A-4A72-8AF1-E30C893118B6}" type="parTrans" cxnId="{C500B738-9367-4B76-8B19-86988BB40F33}">
      <dgm:prSet/>
      <dgm:spPr/>
      <dgm:t>
        <a:bodyPr/>
        <a:lstStyle/>
        <a:p>
          <a:pPr rtl="1"/>
          <a:endParaRPr lang="ar-EG"/>
        </a:p>
      </dgm:t>
    </dgm:pt>
    <dgm:pt modelId="{E75DB2FC-5EDC-414E-8070-0161C875A028}" type="sibTrans" cxnId="{C500B738-9367-4B76-8B19-86988BB40F33}">
      <dgm:prSet/>
      <dgm:spPr/>
      <dgm:t>
        <a:bodyPr/>
        <a:lstStyle/>
        <a:p>
          <a:pPr rtl="1"/>
          <a:endParaRPr lang="ar-EG"/>
        </a:p>
      </dgm:t>
    </dgm:pt>
    <dgm:pt modelId="{94678BE1-5AF9-4265-A957-524C2153C82B}">
      <dgm:prSet phldrT="[Text]" custT="1"/>
      <dgm:spPr/>
      <dgm:t>
        <a:bodyPr/>
        <a:lstStyle/>
        <a:p>
          <a:pPr rtl="1"/>
          <a:r>
            <a:rPr lang="ar-EG" sz="3600" b="1" dirty="0"/>
            <a:t>رياض الأطفال حتي الصف الرابع</a:t>
          </a:r>
        </a:p>
      </dgm:t>
    </dgm:pt>
    <dgm:pt modelId="{73B4B89C-B9FA-46BF-BE02-6ECEB464BA30}" type="parTrans" cxnId="{8BE87919-F50F-4B0F-93FD-F3F94AD05A9E}">
      <dgm:prSet/>
      <dgm:spPr/>
      <dgm:t>
        <a:bodyPr/>
        <a:lstStyle/>
        <a:p>
          <a:pPr rtl="1"/>
          <a:endParaRPr lang="ar-EG"/>
        </a:p>
      </dgm:t>
    </dgm:pt>
    <dgm:pt modelId="{F2C5D436-7B6C-4A3D-A901-26EEDC6E1ADB}" type="sibTrans" cxnId="{8BE87919-F50F-4B0F-93FD-F3F94AD05A9E}">
      <dgm:prSet/>
      <dgm:spPr/>
      <dgm:t>
        <a:bodyPr/>
        <a:lstStyle/>
        <a:p>
          <a:pPr rtl="1"/>
          <a:endParaRPr lang="ar-EG"/>
        </a:p>
      </dgm:t>
    </dgm:pt>
    <dgm:pt modelId="{AB952BB1-B9CA-41D2-AB51-C8173AA11E2E}">
      <dgm:prSet phldrT="[Text]" custT="1"/>
      <dgm:spPr/>
      <dgm:t>
        <a:bodyPr/>
        <a:lstStyle/>
        <a:p>
          <a:pPr rtl="1"/>
          <a:r>
            <a:rPr lang="ar-EG" sz="3600" b="1" dirty="0"/>
            <a:t>من الصف الخامس حتي الثالث الاعدادي</a:t>
          </a:r>
        </a:p>
      </dgm:t>
    </dgm:pt>
    <dgm:pt modelId="{FC47C834-FBD6-47F7-8B76-CD8EBF72CDAD}" type="parTrans" cxnId="{886B8B68-7927-423D-90D7-B89A086042C9}">
      <dgm:prSet/>
      <dgm:spPr/>
      <dgm:t>
        <a:bodyPr/>
        <a:lstStyle/>
        <a:p>
          <a:pPr rtl="1"/>
          <a:endParaRPr lang="ar-EG"/>
        </a:p>
      </dgm:t>
    </dgm:pt>
    <dgm:pt modelId="{8F7BD1E9-E0B9-40A8-990F-B71A7E3C98B9}" type="sibTrans" cxnId="{886B8B68-7927-423D-90D7-B89A086042C9}">
      <dgm:prSet/>
      <dgm:spPr/>
      <dgm:t>
        <a:bodyPr/>
        <a:lstStyle/>
        <a:p>
          <a:pPr rtl="1"/>
          <a:endParaRPr lang="ar-EG"/>
        </a:p>
      </dgm:t>
    </dgm:pt>
    <dgm:pt modelId="{87B92938-CEEF-465E-BB70-DBAF2D45CCA1}" type="pres">
      <dgm:prSet presAssocID="{1BBA2B6B-3FC9-425D-BA67-9C33167B820D}" presName="Name0" presStyleCnt="0">
        <dgm:presLayoutVars>
          <dgm:dir/>
          <dgm:resizeHandles val="exact"/>
        </dgm:presLayoutVars>
      </dgm:prSet>
      <dgm:spPr/>
    </dgm:pt>
    <dgm:pt modelId="{249CD512-34FD-4B05-9C59-B147BE4CD083}" type="pres">
      <dgm:prSet presAssocID="{1BBA2B6B-3FC9-425D-BA67-9C33167B820D}" presName="cycle" presStyleCnt="0"/>
      <dgm:spPr/>
    </dgm:pt>
    <dgm:pt modelId="{6593E8D2-5EA7-4FDA-8995-83FB09B19B71}" type="pres">
      <dgm:prSet presAssocID="{A7608DB5-A7E7-4A4A-9B72-8B25656E5D04}" presName="nodeFirstNode" presStyleLbl="node1" presStyleIdx="0" presStyleCnt="4">
        <dgm:presLayoutVars>
          <dgm:bulletEnabled val="1"/>
        </dgm:presLayoutVars>
      </dgm:prSet>
      <dgm:spPr/>
    </dgm:pt>
    <dgm:pt modelId="{5961B911-5CDC-4C80-946D-C9EEFD19E104}" type="pres">
      <dgm:prSet presAssocID="{6C63AB91-0189-457F-AD91-0573FF25F92C}" presName="sibTransFirstNode" presStyleLbl="bgShp" presStyleIdx="0" presStyleCnt="1"/>
      <dgm:spPr/>
    </dgm:pt>
    <dgm:pt modelId="{CB7A5BC2-67BF-48AF-BE98-56EAF4421C23}" type="pres">
      <dgm:prSet presAssocID="{400D70FB-D175-4198-82A6-AD73F310102D}" presName="nodeFollowingNodes" presStyleLbl="node1" presStyleIdx="1" presStyleCnt="4">
        <dgm:presLayoutVars>
          <dgm:bulletEnabled val="1"/>
        </dgm:presLayoutVars>
      </dgm:prSet>
      <dgm:spPr/>
    </dgm:pt>
    <dgm:pt modelId="{F938C0B6-F208-4BA3-878C-ECDEF8593D9C}" type="pres">
      <dgm:prSet presAssocID="{94678BE1-5AF9-4265-A957-524C2153C82B}" presName="nodeFollowingNodes" presStyleLbl="node1" presStyleIdx="2" presStyleCnt="4">
        <dgm:presLayoutVars>
          <dgm:bulletEnabled val="1"/>
        </dgm:presLayoutVars>
      </dgm:prSet>
      <dgm:spPr/>
    </dgm:pt>
    <dgm:pt modelId="{8F68FA74-A5E4-4362-92C0-DBFC04D52D22}" type="pres">
      <dgm:prSet presAssocID="{AB952BB1-B9CA-41D2-AB51-C8173AA11E2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07E36302-540D-4CC7-9561-E4F6AFCFE86C}" type="presOf" srcId="{6C63AB91-0189-457F-AD91-0573FF25F92C}" destId="{5961B911-5CDC-4C80-946D-C9EEFD19E104}" srcOrd="0" destOrd="0" presId="urn:microsoft.com/office/officeart/2005/8/layout/cycle3"/>
    <dgm:cxn modelId="{8BE87919-F50F-4B0F-93FD-F3F94AD05A9E}" srcId="{1BBA2B6B-3FC9-425D-BA67-9C33167B820D}" destId="{94678BE1-5AF9-4265-A957-524C2153C82B}" srcOrd="2" destOrd="0" parTransId="{73B4B89C-B9FA-46BF-BE02-6ECEB464BA30}" sibTransId="{F2C5D436-7B6C-4A3D-A901-26EEDC6E1ADB}"/>
    <dgm:cxn modelId="{6C2AF61E-966F-434E-AF0E-F485AE87261F}" type="presOf" srcId="{A7608DB5-A7E7-4A4A-9B72-8B25656E5D04}" destId="{6593E8D2-5EA7-4FDA-8995-83FB09B19B71}" srcOrd="0" destOrd="0" presId="urn:microsoft.com/office/officeart/2005/8/layout/cycle3"/>
    <dgm:cxn modelId="{257D9423-2B74-4C90-B2ED-6F888BAF9D99}" type="presOf" srcId="{AB952BB1-B9CA-41D2-AB51-C8173AA11E2E}" destId="{8F68FA74-A5E4-4362-92C0-DBFC04D52D22}" srcOrd="0" destOrd="0" presId="urn:microsoft.com/office/officeart/2005/8/layout/cycle3"/>
    <dgm:cxn modelId="{C500B738-9367-4B76-8B19-86988BB40F33}" srcId="{1BBA2B6B-3FC9-425D-BA67-9C33167B820D}" destId="{400D70FB-D175-4198-82A6-AD73F310102D}" srcOrd="1" destOrd="0" parTransId="{7723C4A7-0C9A-4A72-8AF1-E30C893118B6}" sibTransId="{E75DB2FC-5EDC-414E-8070-0161C875A028}"/>
    <dgm:cxn modelId="{886B8B68-7927-423D-90D7-B89A086042C9}" srcId="{1BBA2B6B-3FC9-425D-BA67-9C33167B820D}" destId="{AB952BB1-B9CA-41D2-AB51-C8173AA11E2E}" srcOrd="3" destOrd="0" parTransId="{FC47C834-FBD6-47F7-8B76-CD8EBF72CDAD}" sibTransId="{8F7BD1E9-E0B9-40A8-990F-B71A7E3C98B9}"/>
    <dgm:cxn modelId="{1FABE78C-7189-45D4-8CAC-CC59BA07C3D9}" type="presOf" srcId="{1BBA2B6B-3FC9-425D-BA67-9C33167B820D}" destId="{87B92938-CEEF-465E-BB70-DBAF2D45CCA1}" srcOrd="0" destOrd="0" presId="urn:microsoft.com/office/officeart/2005/8/layout/cycle3"/>
    <dgm:cxn modelId="{0F324ED1-52EC-4C78-9AC1-6DD28E0F9CD1}" type="presOf" srcId="{94678BE1-5AF9-4265-A957-524C2153C82B}" destId="{F938C0B6-F208-4BA3-878C-ECDEF8593D9C}" srcOrd="0" destOrd="0" presId="urn:microsoft.com/office/officeart/2005/8/layout/cycle3"/>
    <dgm:cxn modelId="{F83586E2-C365-4013-9C2F-ACE33B7EBD02}" srcId="{1BBA2B6B-3FC9-425D-BA67-9C33167B820D}" destId="{A7608DB5-A7E7-4A4A-9B72-8B25656E5D04}" srcOrd="0" destOrd="0" parTransId="{5C72CF10-67D4-4F00-91C9-9A3E6E7FC5BA}" sibTransId="{6C63AB91-0189-457F-AD91-0573FF25F92C}"/>
    <dgm:cxn modelId="{FD74CCF2-44A8-4EC5-945A-EA243A1F4FB0}" type="presOf" srcId="{400D70FB-D175-4198-82A6-AD73F310102D}" destId="{CB7A5BC2-67BF-48AF-BE98-56EAF4421C23}" srcOrd="0" destOrd="0" presId="urn:microsoft.com/office/officeart/2005/8/layout/cycle3"/>
    <dgm:cxn modelId="{9B66AAD6-6640-44F1-96DD-F7ECF8A41A52}" type="presParOf" srcId="{87B92938-CEEF-465E-BB70-DBAF2D45CCA1}" destId="{249CD512-34FD-4B05-9C59-B147BE4CD083}" srcOrd="0" destOrd="0" presId="urn:microsoft.com/office/officeart/2005/8/layout/cycle3"/>
    <dgm:cxn modelId="{51CD4724-EE4D-4731-BCDF-AB8A3D662ABE}" type="presParOf" srcId="{249CD512-34FD-4B05-9C59-B147BE4CD083}" destId="{6593E8D2-5EA7-4FDA-8995-83FB09B19B71}" srcOrd="0" destOrd="0" presId="urn:microsoft.com/office/officeart/2005/8/layout/cycle3"/>
    <dgm:cxn modelId="{EE235F2C-A3E4-4067-B934-3355B770D505}" type="presParOf" srcId="{249CD512-34FD-4B05-9C59-B147BE4CD083}" destId="{5961B911-5CDC-4C80-946D-C9EEFD19E104}" srcOrd="1" destOrd="0" presId="urn:microsoft.com/office/officeart/2005/8/layout/cycle3"/>
    <dgm:cxn modelId="{3A2B6FE8-456D-4C4F-B9E0-F8FF3BA198BD}" type="presParOf" srcId="{249CD512-34FD-4B05-9C59-B147BE4CD083}" destId="{CB7A5BC2-67BF-48AF-BE98-56EAF4421C23}" srcOrd="2" destOrd="0" presId="urn:microsoft.com/office/officeart/2005/8/layout/cycle3"/>
    <dgm:cxn modelId="{755B0AD1-B65A-4586-8F05-049D222D6D52}" type="presParOf" srcId="{249CD512-34FD-4B05-9C59-B147BE4CD083}" destId="{F938C0B6-F208-4BA3-878C-ECDEF8593D9C}" srcOrd="3" destOrd="0" presId="urn:microsoft.com/office/officeart/2005/8/layout/cycle3"/>
    <dgm:cxn modelId="{18CBB9B0-A2F4-46B8-9FEC-6C31A9F1928C}" type="presParOf" srcId="{249CD512-34FD-4B05-9C59-B147BE4CD083}" destId="{8F68FA74-A5E4-4362-92C0-DBFC04D52D2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94D72-94E5-47B5-8807-11698D935E94}" type="doc">
      <dgm:prSet loTypeId="urn:microsoft.com/office/officeart/2005/8/layout/venn1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249E9E52-68A1-4832-B17F-0A8C6C2CEB9F}">
      <dgm:prSet phldrT="[Text]"/>
      <dgm:spPr/>
      <dgm:t>
        <a:bodyPr/>
        <a:lstStyle/>
        <a:p>
          <a:pPr rtl="1"/>
          <a:r>
            <a:rPr lang="ar-EG" b="1" dirty="0"/>
            <a:t>بطء النمو اللغوي</a:t>
          </a:r>
        </a:p>
      </dgm:t>
    </dgm:pt>
    <dgm:pt modelId="{C3361A06-2F9B-4661-A2E6-ED4B15F224C1}" type="parTrans" cxnId="{261F9714-2C51-4115-AE0D-E80E949E49BB}">
      <dgm:prSet/>
      <dgm:spPr/>
      <dgm:t>
        <a:bodyPr/>
        <a:lstStyle/>
        <a:p>
          <a:pPr rtl="1"/>
          <a:endParaRPr lang="ar-EG" b="1"/>
        </a:p>
      </dgm:t>
    </dgm:pt>
    <dgm:pt modelId="{97763181-F23F-49BE-8BA1-0E15CD61D675}" type="sibTrans" cxnId="{261F9714-2C51-4115-AE0D-E80E949E49BB}">
      <dgm:prSet/>
      <dgm:spPr/>
      <dgm:t>
        <a:bodyPr/>
        <a:lstStyle/>
        <a:p>
          <a:pPr rtl="1"/>
          <a:endParaRPr lang="ar-EG" b="1"/>
        </a:p>
      </dgm:t>
    </dgm:pt>
    <dgm:pt modelId="{269C89A8-88BC-48FD-8C08-C566F117883C}">
      <dgm:prSet phldrT="[Text]"/>
      <dgm:spPr/>
      <dgm:t>
        <a:bodyPr/>
        <a:lstStyle/>
        <a:p>
          <a:pPr rtl="1"/>
          <a:r>
            <a:rPr lang="ar-EG" b="1" dirty="0"/>
            <a:t>يتحدث متأخرا عن أقرانه</a:t>
          </a:r>
        </a:p>
      </dgm:t>
    </dgm:pt>
    <dgm:pt modelId="{7F085D78-6DE2-4380-B925-C9532B2FDAB4}" type="parTrans" cxnId="{56E96839-3B61-45C9-A913-72A3CA7D47A8}">
      <dgm:prSet/>
      <dgm:spPr/>
      <dgm:t>
        <a:bodyPr/>
        <a:lstStyle/>
        <a:p>
          <a:pPr rtl="1"/>
          <a:endParaRPr lang="ar-EG" b="1"/>
        </a:p>
      </dgm:t>
    </dgm:pt>
    <dgm:pt modelId="{7C281D6C-92C0-4924-9FF8-4C192D17E288}" type="sibTrans" cxnId="{56E96839-3B61-45C9-A913-72A3CA7D47A8}">
      <dgm:prSet/>
      <dgm:spPr/>
      <dgm:t>
        <a:bodyPr/>
        <a:lstStyle/>
        <a:p>
          <a:pPr rtl="1"/>
          <a:endParaRPr lang="ar-EG" b="1"/>
        </a:p>
      </dgm:t>
    </dgm:pt>
    <dgm:pt modelId="{20BB77A4-E4D4-4073-8CEE-C322391CAB89}">
      <dgm:prSet phldrT="[Text]"/>
      <dgm:spPr/>
      <dgm:t>
        <a:bodyPr/>
        <a:lstStyle/>
        <a:p>
          <a:pPr rtl="1"/>
          <a:r>
            <a:rPr lang="ar-EG" b="1" dirty="0"/>
            <a:t>لديه مشكلات في النطق</a:t>
          </a:r>
        </a:p>
      </dgm:t>
    </dgm:pt>
    <dgm:pt modelId="{2186EA3B-7640-4003-A9DB-0FBDF6A10273}" type="parTrans" cxnId="{F664D703-27EC-49ED-8D3D-168A5A7023E1}">
      <dgm:prSet/>
      <dgm:spPr/>
      <dgm:t>
        <a:bodyPr/>
        <a:lstStyle/>
        <a:p>
          <a:pPr rtl="1"/>
          <a:endParaRPr lang="ar-EG" b="1"/>
        </a:p>
      </dgm:t>
    </dgm:pt>
    <dgm:pt modelId="{C44C57E6-250F-49B8-91A3-C95CE320A32D}" type="sibTrans" cxnId="{F664D703-27EC-49ED-8D3D-168A5A7023E1}">
      <dgm:prSet/>
      <dgm:spPr/>
      <dgm:t>
        <a:bodyPr/>
        <a:lstStyle/>
        <a:p>
          <a:pPr rtl="1"/>
          <a:endParaRPr lang="ar-EG" b="1"/>
        </a:p>
      </dgm:t>
    </dgm:pt>
    <dgm:pt modelId="{9F030591-8D7A-4C8B-B750-2C8092E38020}">
      <dgm:prSet/>
      <dgm:spPr/>
      <dgm:t>
        <a:bodyPr/>
        <a:lstStyle/>
        <a:p>
          <a:pPr rtl="1"/>
          <a:r>
            <a:rPr lang="ar-EG" b="1"/>
            <a:t>لديه ذاكرة ضعيفة</a:t>
          </a:r>
        </a:p>
      </dgm:t>
    </dgm:pt>
    <dgm:pt modelId="{BD7FFF1A-A3A3-4894-8BA4-F2534996C4A2}" type="parTrans" cxnId="{191271DE-0357-4E84-8267-EA746E408FE6}">
      <dgm:prSet/>
      <dgm:spPr/>
      <dgm:t>
        <a:bodyPr/>
        <a:lstStyle/>
        <a:p>
          <a:pPr rtl="1"/>
          <a:endParaRPr lang="ar-EG" b="1"/>
        </a:p>
      </dgm:t>
    </dgm:pt>
    <dgm:pt modelId="{996117DA-230D-4122-98C4-82BFDC994E6A}" type="sibTrans" cxnId="{191271DE-0357-4E84-8267-EA746E408FE6}">
      <dgm:prSet/>
      <dgm:spPr/>
      <dgm:t>
        <a:bodyPr/>
        <a:lstStyle/>
        <a:p>
          <a:pPr rtl="1"/>
          <a:endParaRPr lang="ar-EG" b="1"/>
        </a:p>
      </dgm:t>
    </dgm:pt>
    <dgm:pt modelId="{E96E8DBF-844C-4531-A2D9-729976F451BF}">
      <dgm:prSet/>
      <dgm:spPr/>
      <dgm:t>
        <a:bodyPr/>
        <a:lstStyle/>
        <a:p>
          <a:pPr rtl="1"/>
          <a:r>
            <a:rPr lang="ar-EG" b="1" dirty="0"/>
            <a:t>لا يستطيع الجلوس ساكنا</a:t>
          </a:r>
        </a:p>
      </dgm:t>
    </dgm:pt>
    <dgm:pt modelId="{177A1169-7F18-4B9F-A669-D981BE4FAF48}" type="parTrans" cxnId="{74F69E09-D751-476D-91A8-C2331AACEE95}">
      <dgm:prSet/>
      <dgm:spPr/>
      <dgm:t>
        <a:bodyPr/>
        <a:lstStyle/>
        <a:p>
          <a:pPr rtl="1"/>
          <a:endParaRPr lang="ar-EG" b="1"/>
        </a:p>
      </dgm:t>
    </dgm:pt>
    <dgm:pt modelId="{64FBD51B-A7A5-4D25-AFB5-8F559AD57149}" type="sibTrans" cxnId="{74F69E09-D751-476D-91A8-C2331AACEE95}">
      <dgm:prSet/>
      <dgm:spPr/>
      <dgm:t>
        <a:bodyPr/>
        <a:lstStyle/>
        <a:p>
          <a:pPr rtl="1"/>
          <a:endParaRPr lang="ar-EG" b="1"/>
        </a:p>
      </dgm:t>
    </dgm:pt>
    <dgm:pt modelId="{F8A90157-DB5B-44A4-A32E-D5CEA3CBA97D}">
      <dgm:prSet/>
      <dgm:spPr/>
      <dgm:t>
        <a:bodyPr/>
        <a:lstStyle/>
        <a:p>
          <a:pPr rtl="1"/>
          <a:r>
            <a:rPr lang="ar-EG" b="1" dirty="0"/>
            <a:t>صعوبة الرسم والتخطيط</a:t>
          </a:r>
        </a:p>
      </dgm:t>
    </dgm:pt>
    <dgm:pt modelId="{D9ED44B3-9CD9-4996-AB3E-A689AF0FF505}" type="parTrans" cxnId="{231C74AE-0731-4458-9373-6FD9F93D4E76}">
      <dgm:prSet/>
      <dgm:spPr/>
      <dgm:t>
        <a:bodyPr/>
        <a:lstStyle/>
        <a:p>
          <a:pPr rtl="1"/>
          <a:endParaRPr lang="ar-EG"/>
        </a:p>
      </dgm:t>
    </dgm:pt>
    <dgm:pt modelId="{216187B7-509C-4472-8F76-E986DDEA03AB}" type="sibTrans" cxnId="{231C74AE-0731-4458-9373-6FD9F93D4E76}">
      <dgm:prSet/>
      <dgm:spPr/>
      <dgm:t>
        <a:bodyPr/>
        <a:lstStyle/>
        <a:p>
          <a:pPr rtl="1"/>
          <a:endParaRPr lang="ar-EG"/>
        </a:p>
      </dgm:t>
    </dgm:pt>
    <dgm:pt modelId="{BDA991EC-D21A-4961-A8F8-A6778FF1BF94}">
      <dgm:prSet/>
      <dgm:spPr/>
      <dgm:t>
        <a:bodyPr/>
        <a:lstStyle/>
        <a:p>
          <a:pPr rtl="1"/>
          <a:r>
            <a:rPr lang="ar-EG" b="1" dirty="0"/>
            <a:t>لديه مشكلات في التعلم</a:t>
          </a:r>
        </a:p>
      </dgm:t>
    </dgm:pt>
    <dgm:pt modelId="{DDE9D2FA-8925-47D7-9E40-68BCB16FC980}" type="parTrans" cxnId="{3B7F153F-9452-42EE-B2C8-759F35712946}">
      <dgm:prSet/>
      <dgm:spPr/>
      <dgm:t>
        <a:bodyPr/>
        <a:lstStyle/>
        <a:p>
          <a:pPr rtl="1"/>
          <a:endParaRPr lang="ar-EG"/>
        </a:p>
      </dgm:t>
    </dgm:pt>
    <dgm:pt modelId="{A372930D-35AD-4215-B89B-FA2EB5CC0712}" type="sibTrans" cxnId="{3B7F153F-9452-42EE-B2C8-759F35712946}">
      <dgm:prSet/>
      <dgm:spPr/>
      <dgm:t>
        <a:bodyPr/>
        <a:lstStyle/>
        <a:p>
          <a:pPr rtl="1"/>
          <a:endParaRPr lang="ar-EG"/>
        </a:p>
      </dgm:t>
    </dgm:pt>
    <dgm:pt modelId="{9D73D16B-FBC0-4456-BDAA-7C5556FB809A}" type="pres">
      <dgm:prSet presAssocID="{85794D72-94E5-47B5-8807-11698D935E94}" presName="compositeShape" presStyleCnt="0">
        <dgm:presLayoutVars>
          <dgm:chMax val="7"/>
          <dgm:dir/>
          <dgm:resizeHandles val="exact"/>
        </dgm:presLayoutVars>
      </dgm:prSet>
      <dgm:spPr/>
    </dgm:pt>
    <dgm:pt modelId="{C2F631F0-1265-44E4-8F80-93B7642E4BAB}" type="pres">
      <dgm:prSet presAssocID="{249E9E52-68A1-4832-B17F-0A8C6C2CEB9F}" presName="circ1" presStyleLbl="vennNode1" presStyleIdx="0" presStyleCnt="7"/>
      <dgm:spPr/>
    </dgm:pt>
    <dgm:pt modelId="{B098F001-9690-45E7-9AB5-AA19A86FC425}" type="pres">
      <dgm:prSet presAssocID="{249E9E52-68A1-4832-B17F-0A8C6C2CEB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7171FC-83BF-480D-B8D7-DE056FCDAC82}" type="pres">
      <dgm:prSet presAssocID="{269C89A8-88BC-48FD-8C08-C566F117883C}" presName="circ2" presStyleLbl="vennNode1" presStyleIdx="1" presStyleCnt="7"/>
      <dgm:spPr/>
    </dgm:pt>
    <dgm:pt modelId="{6EB1CC1A-E1A7-4036-A12C-84333CDF671B}" type="pres">
      <dgm:prSet presAssocID="{269C89A8-88BC-48FD-8C08-C566F11788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31112E-8B9B-4198-B3E3-7B52CC866ABC}" type="pres">
      <dgm:prSet presAssocID="{20BB77A4-E4D4-4073-8CEE-C322391CAB89}" presName="circ3" presStyleLbl="vennNode1" presStyleIdx="2" presStyleCnt="7"/>
      <dgm:spPr/>
    </dgm:pt>
    <dgm:pt modelId="{218E161E-6801-436E-A0C7-F49897085AF3}" type="pres">
      <dgm:prSet presAssocID="{20BB77A4-E4D4-4073-8CEE-C322391CAB8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C3EF41-192F-4762-B191-B5A9D49EC1F0}" type="pres">
      <dgm:prSet presAssocID="{9F030591-8D7A-4C8B-B750-2C8092E38020}" presName="circ4" presStyleLbl="vennNode1" presStyleIdx="3" presStyleCnt="7"/>
      <dgm:spPr/>
    </dgm:pt>
    <dgm:pt modelId="{8AB5B0EA-AC66-4AC2-B1D5-1B8A5F6B94B5}" type="pres">
      <dgm:prSet presAssocID="{9F030591-8D7A-4C8B-B750-2C8092E3802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CB3DE7-725C-4FED-BAE9-80E760FE9CAE}" type="pres">
      <dgm:prSet presAssocID="{E96E8DBF-844C-4531-A2D9-729976F451BF}" presName="circ5" presStyleLbl="vennNode1" presStyleIdx="4" presStyleCnt="7"/>
      <dgm:spPr/>
    </dgm:pt>
    <dgm:pt modelId="{F7D0F392-33AA-42AF-BE1B-DF544FA13685}" type="pres">
      <dgm:prSet presAssocID="{E96E8DBF-844C-4531-A2D9-729976F451B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482942B-8C7C-4767-9155-F7DCDEAF26C5}" type="pres">
      <dgm:prSet presAssocID="{F8A90157-DB5B-44A4-A32E-D5CEA3CBA97D}" presName="circ6" presStyleLbl="vennNode1" presStyleIdx="5" presStyleCnt="7"/>
      <dgm:spPr/>
    </dgm:pt>
    <dgm:pt modelId="{F5648E11-04C8-4A6B-A48C-C3A059997ECE}" type="pres">
      <dgm:prSet presAssocID="{F8A90157-DB5B-44A4-A32E-D5CEA3CBA97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54D6AF-2A6C-4296-9D41-08698BC2E4C2}" type="pres">
      <dgm:prSet presAssocID="{BDA991EC-D21A-4961-A8F8-A6778FF1BF94}" presName="circ7" presStyleLbl="vennNode1" presStyleIdx="6" presStyleCnt="7"/>
      <dgm:spPr/>
    </dgm:pt>
    <dgm:pt modelId="{A0A46152-A7D4-4D4F-BA6C-CE799FCDD44D}" type="pres">
      <dgm:prSet presAssocID="{BDA991EC-D21A-4961-A8F8-A6778FF1BF94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664D703-27EC-49ED-8D3D-168A5A7023E1}" srcId="{85794D72-94E5-47B5-8807-11698D935E94}" destId="{20BB77A4-E4D4-4073-8CEE-C322391CAB89}" srcOrd="2" destOrd="0" parTransId="{2186EA3B-7640-4003-A9DB-0FBDF6A10273}" sibTransId="{C44C57E6-250F-49B8-91A3-C95CE320A32D}"/>
    <dgm:cxn modelId="{2A03DE05-4CE6-4E68-B1BD-61B9BFE94706}" type="presOf" srcId="{9F030591-8D7A-4C8B-B750-2C8092E38020}" destId="{8AB5B0EA-AC66-4AC2-B1D5-1B8A5F6B94B5}" srcOrd="0" destOrd="0" presId="urn:microsoft.com/office/officeart/2005/8/layout/venn1"/>
    <dgm:cxn modelId="{74F69E09-D751-476D-91A8-C2331AACEE95}" srcId="{85794D72-94E5-47B5-8807-11698D935E94}" destId="{E96E8DBF-844C-4531-A2D9-729976F451BF}" srcOrd="4" destOrd="0" parTransId="{177A1169-7F18-4B9F-A669-D981BE4FAF48}" sibTransId="{64FBD51B-A7A5-4D25-AFB5-8F559AD57149}"/>
    <dgm:cxn modelId="{261F9714-2C51-4115-AE0D-E80E949E49BB}" srcId="{85794D72-94E5-47B5-8807-11698D935E94}" destId="{249E9E52-68A1-4832-B17F-0A8C6C2CEB9F}" srcOrd="0" destOrd="0" parTransId="{C3361A06-2F9B-4661-A2E6-ED4B15F224C1}" sibTransId="{97763181-F23F-49BE-8BA1-0E15CD61D675}"/>
    <dgm:cxn modelId="{56E96839-3B61-45C9-A913-72A3CA7D47A8}" srcId="{85794D72-94E5-47B5-8807-11698D935E94}" destId="{269C89A8-88BC-48FD-8C08-C566F117883C}" srcOrd="1" destOrd="0" parTransId="{7F085D78-6DE2-4380-B925-C9532B2FDAB4}" sibTransId="{7C281D6C-92C0-4924-9FF8-4C192D17E288}"/>
    <dgm:cxn modelId="{3B7F153F-9452-42EE-B2C8-759F35712946}" srcId="{85794D72-94E5-47B5-8807-11698D935E94}" destId="{BDA991EC-D21A-4961-A8F8-A6778FF1BF94}" srcOrd="6" destOrd="0" parTransId="{DDE9D2FA-8925-47D7-9E40-68BCB16FC980}" sibTransId="{A372930D-35AD-4215-B89B-FA2EB5CC0712}"/>
    <dgm:cxn modelId="{6D6C1C5D-798A-413B-BDBA-793D10E63CE7}" type="presOf" srcId="{85794D72-94E5-47B5-8807-11698D935E94}" destId="{9D73D16B-FBC0-4456-BDAA-7C5556FB809A}" srcOrd="0" destOrd="0" presId="urn:microsoft.com/office/officeart/2005/8/layout/venn1"/>
    <dgm:cxn modelId="{99B92472-C8A3-4BF6-8223-1B3B7F0F75DE}" type="presOf" srcId="{249E9E52-68A1-4832-B17F-0A8C6C2CEB9F}" destId="{B098F001-9690-45E7-9AB5-AA19A86FC425}" srcOrd="0" destOrd="0" presId="urn:microsoft.com/office/officeart/2005/8/layout/venn1"/>
    <dgm:cxn modelId="{B4576A84-E1B9-49E5-9A4D-3B9CACE2F7A6}" type="presOf" srcId="{269C89A8-88BC-48FD-8C08-C566F117883C}" destId="{6EB1CC1A-E1A7-4036-A12C-84333CDF671B}" srcOrd="0" destOrd="0" presId="urn:microsoft.com/office/officeart/2005/8/layout/venn1"/>
    <dgm:cxn modelId="{4D4DA686-DC2D-45FE-A895-41C448AFD708}" type="presOf" srcId="{F8A90157-DB5B-44A4-A32E-D5CEA3CBA97D}" destId="{F5648E11-04C8-4A6B-A48C-C3A059997ECE}" srcOrd="0" destOrd="0" presId="urn:microsoft.com/office/officeart/2005/8/layout/venn1"/>
    <dgm:cxn modelId="{11850392-EBE3-4054-9127-42BF749A7521}" type="presOf" srcId="{BDA991EC-D21A-4961-A8F8-A6778FF1BF94}" destId="{A0A46152-A7D4-4D4F-BA6C-CE799FCDD44D}" srcOrd="0" destOrd="0" presId="urn:microsoft.com/office/officeart/2005/8/layout/venn1"/>
    <dgm:cxn modelId="{231C74AE-0731-4458-9373-6FD9F93D4E76}" srcId="{85794D72-94E5-47B5-8807-11698D935E94}" destId="{F8A90157-DB5B-44A4-A32E-D5CEA3CBA97D}" srcOrd="5" destOrd="0" parTransId="{D9ED44B3-9CD9-4996-AB3E-A689AF0FF505}" sibTransId="{216187B7-509C-4472-8F76-E986DDEA03AB}"/>
    <dgm:cxn modelId="{DCE5C9AF-1912-4CA2-A67D-17A2EF848CE5}" type="presOf" srcId="{E96E8DBF-844C-4531-A2D9-729976F451BF}" destId="{F7D0F392-33AA-42AF-BE1B-DF544FA13685}" srcOrd="0" destOrd="0" presId="urn:microsoft.com/office/officeart/2005/8/layout/venn1"/>
    <dgm:cxn modelId="{191271DE-0357-4E84-8267-EA746E408FE6}" srcId="{85794D72-94E5-47B5-8807-11698D935E94}" destId="{9F030591-8D7A-4C8B-B750-2C8092E38020}" srcOrd="3" destOrd="0" parTransId="{BD7FFF1A-A3A3-4894-8BA4-F2534996C4A2}" sibTransId="{996117DA-230D-4122-98C4-82BFDC994E6A}"/>
    <dgm:cxn modelId="{1F7F47FC-63F5-4C72-9256-C656B8D4D66F}" type="presOf" srcId="{20BB77A4-E4D4-4073-8CEE-C322391CAB89}" destId="{218E161E-6801-436E-A0C7-F49897085AF3}" srcOrd="0" destOrd="0" presId="urn:microsoft.com/office/officeart/2005/8/layout/venn1"/>
    <dgm:cxn modelId="{F349C4AB-501F-4B6A-9E26-4AFF80D66A7D}" type="presParOf" srcId="{9D73D16B-FBC0-4456-BDAA-7C5556FB809A}" destId="{C2F631F0-1265-44E4-8F80-93B7642E4BAB}" srcOrd="0" destOrd="0" presId="urn:microsoft.com/office/officeart/2005/8/layout/venn1"/>
    <dgm:cxn modelId="{06F945DB-1564-4C5A-9344-3F70A070BB46}" type="presParOf" srcId="{9D73D16B-FBC0-4456-BDAA-7C5556FB809A}" destId="{B098F001-9690-45E7-9AB5-AA19A86FC425}" srcOrd="1" destOrd="0" presId="urn:microsoft.com/office/officeart/2005/8/layout/venn1"/>
    <dgm:cxn modelId="{2D935DEA-CB90-49A6-AF2F-A6C9D0D210BC}" type="presParOf" srcId="{9D73D16B-FBC0-4456-BDAA-7C5556FB809A}" destId="{217171FC-83BF-480D-B8D7-DE056FCDAC82}" srcOrd="2" destOrd="0" presId="urn:microsoft.com/office/officeart/2005/8/layout/venn1"/>
    <dgm:cxn modelId="{127F3F22-CAD6-4908-ABB8-B444498C2DAA}" type="presParOf" srcId="{9D73D16B-FBC0-4456-BDAA-7C5556FB809A}" destId="{6EB1CC1A-E1A7-4036-A12C-84333CDF671B}" srcOrd="3" destOrd="0" presId="urn:microsoft.com/office/officeart/2005/8/layout/venn1"/>
    <dgm:cxn modelId="{BF6EAA85-BC6D-4812-BCB4-9F99F462192A}" type="presParOf" srcId="{9D73D16B-FBC0-4456-BDAA-7C5556FB809A}" destId="{0C31112E-8B9B-4198-B3E3-7B52CC866ABC}" srcOrd="4" destOrd="0" presId="urn:microsoft.com/office/officeart/2005/8/layout/venn1"/>
    <dgm:cxn modelId="{C4746E2A-A41F-4B6B-AAC3-4D9E09E29AD6}" type="presParOf" srcId="{9D73D16B-FBC0-4456-BDAA-7C5556FB809A}" destId="{218E161E-6801-436E-A0C7-F49897085AF3}" srcOrd="5" destOrd="0" presId="urn:microsoft.com/office/officeart/2005/8/layout/venn1"/>
    <dgm:cxn modelId="{6067D28A-C504-4D5A-BE78-9E1B7BD5D832}" type="presParOf" srcId="{9D73D16B-FBC0-4456-BDAA-7C5556FB809A}" destId="{7CC3EF41-192F-4762-B191-B5A9D49EC1F0}" srcOrd="6" destOrd="0" presId="urn:microsoft.com/office/officeart/2005/8/layout/venn1"/>
    <dgm:cxn modelId="{8F8DFBF9-1A48-41CA-96A6-2B237B75DCDD}" type="presParOf" srcId="{9D73D16B-FBC0-4456-BDAA-7C5556FB809A}" destId="{8AB5B0EA-AC66-4AC2-B1D5-1B8A5F6B94B5}" srcOrd="7" destOrd="0" presId="urn:microsoft.com/office/officeart/2005/8/layout/venn1"/>
    <dgm:cxn modelId="{9BC8A396-A572-4DB9-B9C4-6D40089F5EFB}" type="presParOf" srcId="{9D73D16B-FBC0-4456-BDAA-7C5556FB809A}" destId="{B4CB3DE7-725C-4FED-BAE9-80E760FE9CAE}" srcOrd="8" destOrd="0" presId="urn:microsoft.com/office/officeart/2005/8/layout/venn1"/>
    <dgm:cxn modelId="{1814C7DA-C23D-437B-9493-0B849640B049}" type="presParOf" srcId="{9D73D16B-FBC0-4456-BDAA-7C5556FB809A}" destId="{F7D0F392-33AA-42AF-BE1B-DF544FA13685}" srcOrd="9" destOrd="0" presId="urn:microsoft.com/office/officeart/2005/8/layout/venn1"/>
    <dgm:cxn modelId="{4645101F-126B-4166-9CE1-3D5DE7757027}" type="presParOf" srcId="{9D73D16B-FBC0-4456-BDAA-7C5556FB809A}" destId="{8482942B-8C7C-4767-9155-F7DCDEAF26C5}" srcOrd="10" destOrd="0" presId="urn:microsoft.com/office/officeart/2005/8/layout/venn1"/>
    <dgm:cxn modelId="{4EDECB43-EE39-42D2-9890-A19835181BF5}" type="presParOf" srcId="{9D73D16B-FBC0-4456-BDAA-7C5556FB809A}" destId="{F5648E11-04C8-4A6B-A48C-C3A059997ECE}" srcOrd="11" destOrd="0" presId="urn:microsoft.com/office/officeart/2005/8/layout/venn1"/>
    <dgm:cxn modelId="{45952376-B8BE-4245-BD86-4E4896E53944}" type="presParOf" srcId="{9D73D16B-FBC0-4456-BDAA-7C5556FB809A}" destId="{4A54D6AF-2A6C-4296-9D41-08698BC2E4C2}" srcOrd="12" destOrd="0" presId="urn:microsoft.com/office/officeart/2005/8/layout/venn1"/>
    <dgm:cxn modelId="{CA8AB472-2957-4449-965A-BF3EBCD9BA1C}" type="presParOf" srcId="{9D73D16B-FBC0-4456-BDAA-7C5556FB809A}" destId="{A0A46152-A7D4-4D4F-BA6C-CE799FCDD44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C58B15-649F-4CC8-9C53-5744E7592F6D}" type="doc">
      <dgm:prSet loTypeId="urn:microsoft.com/office/officeart/2005/8/layout/hProcess9" loCatId="process" qsTypeId="urn:microsoft.com/office/officeart/2005/8/quickstyle/simple3" qsCatId="simple" csTypeId="urn:microsoft.com/office/officeart/2005/8/colors/accent2_1" csCatId="accent2" phldr="1"/>
      <dgm:spPr/>
    </dgm:pt>
    <dgm:pt modelId="{61E87356-1650-4195-B5DE-C1F913EF0DFC}">
      <dgm:prSet phldrT="[Text]"/>
      <dgm:spPr/>
      <dgm:t>
        <a:bodyPr/>
        <a:lstStyle/>
        <a:p>
          <a:pPr rtl="1"/>
          <a:r>
            <a:rPr lang="ar-EG" b="1"/>
            <a:t>شرود الذهن ومشكلات عدم التركيز</a:t>
          </a:r>
          <a:endParaRPr lang="ar-EG" b="1" dirty="0"/>
        </a:p>
      </dgm:t>
    </dgm:pt>
    <dgm:pt modelId="{726D50D0-1ACA-40FC-84F2-59BEEA5715F0}" type="parTrans" cxnId="{9C6BF265-7FDB-46B9-8E24-9B3236B1B5B5}">
      <dgm:prSet/>
      <dgm:spPr/>
      <dgm:t>
        <a:bodyPr/>
        <a:lstStyle/>
        <a:p>
          <a:pPr rtl="1"/>
          <a:endParaRPr lang="ar-EG"/>
        </a:p>
      </dgm:t>
    </dgm:pt>
    <dgm:pt modelId="{55A11CC1-A4CF-4F44-AE23-D2B9856902E8}" type="sibTrans" cxnId="{9C6BF265-7FDB-46B9-8E24-9B3236B1B5B5}">
      <dgm:prSet/>
      <dgm:spPr/>
      <dgm:t>
        <a:bodyPr/>
        <a:lstStyle/>
        <a:p>
          <a:pPr rtl="1"/>
          <a:endParaRPr lang="ar-EG"/>
        </a:p>
      </dgm:t>
    </dgm:pt>
    <dgm:pt modelId="{ADAE393E-BB2B-4B55-865A-2FF07976E151}">
      <dgm:prSet phldrT="[Text]"/>
      <dgm:spPr/>
      <dgm:t>
        <a:bodyPr/>
        <a:lstStyle/>
        <a:p>
          <a:pPr rtl="1"/>
          <a:r>
            <a:rPr lang="ar-EG" b="1"/>
            <a:t>ضعف تذكر الحقائق</a:t>
          </a:r>
          <a:endParaRPr lang="ar-EG" b="1" dirty="0"/>
        </a:p>
      </dgm:t>
    </dgm:pt>
    <dgm:pt modelId="{E5FF5A42-25E4-4A56-A787-BA9FF8B3B148}" type="parTrans" cxnId="{04A47297-7D52-48D1-A604-C8B9C9696601}">
      <dgm:prSet/>
      <dgm:spPr/>
      <dgm:t>
        <a:bodyPr/>
        <a:lstStyle/>
        <a:p>
          <a:pPr rtl="1"/>
          <a:endParaRPr lang="ar-EG"/>
        </a:p>
      </dgm:t>
    </dgm:pt>
    <dgm:pt modelId="{8F42D270-F00A-462F-8B78-B1C511E10ECA}" type="sibTrans" cxnId="{04A47297-7D52-48D1-A604-C8B9C9696601}">
      <dgm:prSet/>
      <dgm:spPr/>
      <dgm:t>
        <a:bodyPr/>
        <a:lstStyle/>
        <a:p>
          <a:pPr rtl="1"/>
          <a:endParaRPr lang="ar-EG"/>
        </a:p>
      </dgm:t>
    </dgm:pt>
    <dgm:pt modelId="{0ACFEC74-8930-4DE7-9430-9B9AC528734E}">
      <dgm:prSet phldrT="[Text]"/>
      <dgm:spPr/>
      <dgm:t>
        <a:bodyPr/>
        <a:lstStyle/>
        <a:p>
          <a:pPr rtl="1"/>
          <a:r>
            <a:rPr lang="ar-EG" b="1"/>
            <a:t>بطء الربط بين الحروف والأصوات</a:t>
          </a:r>
          <a:endParaRPr lang="ar-EG" b="1" dirty="0"/>
        </a:p>
      </dgm:t>
    </dgm:pt>
    <dgm:pt modelId="{9ED1AEB7-705B-437E-9ED7-084FB9C04D48}" type="parTrans" cxnId="{324FBE26-553D-4C00-A384-F42AAC6C4A24}">
      <dgm:prSet/>
      <dgm:spPr/>
      <dgm:t>
        <a:bodyPr/>
        <a:lstStyle/>
        <a:p>
          <a:pPr rtl="1"/>
          <a:endParaRPr lang="ar-EG"/>
        </a:p>
      </dgm:t>
    </dgm:pt>
    <dgm:pt modelId="{AE5DEEF2-4F3B-4401-B0E2-8F2E5B18881B}" type="sibTrans" cxnId="{324FBE26-553D-4C00-A384-F42AAC6C4A24}">
      <dgm:prSet/>
      <dgm:spPr/>
      <dgm:t>
        <a:bodyPr/>
        <a:lstStyle/>
        <a:p>
          <a:pPr rtl="1"/>
          <a:endParaRPr lang="ar-EG"/>
        </a:p>
      </dgm:t>
    </dgm:pt>
    <dgm:pt modelId="{3ECE3120-EB78-4F32-9CFB-726155DB37DE}">
      <dgm:prSet/>
      <dgm:spPr/>
      <dgm:t>
        <a:bodyPr/>
        <a:lstStyle/>
        <a:p>
          <a:pPr rtl="1"/>
          <a:r>
            <a:rPr lang="ar-EG" b="1"/>
            <a:t>صعوبة المسك بالقلم  </a:t>
          </a:r>
          <a:endParaRPr lang="ar-EG" b="1" dirty="0"/>
        </a:p>
      </dgm:t>
    </dgm:pt>
    <dgm:pt modelId="{1EA0C36E-9397-488A-AD69-18F1DE04E5BA}" type="parTrans" cxnId="{CFA6C826-20F8-4E28-A1C5-795A191A89D8}">
      <dgm:prSet/>
      <dgm:spPr/>
      <dgm:t>
        <a:bodyPr/>
        <a:lstStyle/>
        <a:p>
          <a:pPr rtl="1"/>
          <a:endParaRPr lang="ar-EG"/>
        </a:p>
      </dgm:t>
    </dgm:pt>
    <dgm:pt modelId="{63606F94-822C-42AB-BD64-6E47DFCB796B}" type="sibTrans" cxnId="{CFA6C826-20F8-4E28-A1C5-795A191A89D8}">
      <dgm:prSet/>
      <dgm:spPr/>
      <dgm:t>
        <a:bodyPr/>
        <a:lstStyle/>
        <a:p>
          <a:pPr rtl="1"/>
          <a:endParaRPr lang="ar-EG"/>
        </a:p>
      </dgm:t>
    </dgm:pt>
    <dgm:pt modelId="{F838A921-0970-4168-84C4-59F99FECB722}">
      <dgm:prSet/>
      <dgm:spPr/>
      <dgm:t>
        <a:bodyPr/>
        <a:lstStyle/>
        <a:p>
          <a:pPr rtl="1"/>
          <a:r>
            <a:rPr lang="ar-EG" b="1" dirty="0"/>
            <a:t>صعوبة تكوين الحروف في كلمات</a:t>
          </a:r>
        </a:p>
      </dgm:t>
    </dgm:pt>
    <dgm:pt modelId="{B82DD3E2-F2B5-4345-AAC5-BF5E668D9407}" type="parTrans" cxnId="{A9CCCE3D-544C-48D7-9B85-2CD1B754F38A}">
      <dgm:prSet/>
      <dgm:spPr/>
      <dgm:t>
        <a:bodyPr/>
        <a:lstStyle/>
        <a:p>
          <a:pPr rtl="1"/>
          <a:endParaRPr lang="ar-EG"/>
        </a:p>
      </dgm:t>
    </dgm:pt>
    <dgm:pt modelId="{56914BD6-104B-4501-89A8-901266E440AD}" type="sibTrans" cxnId="{A9CCCE3D-544C-48D7-9B85-2CD1B754F38A}">
      <dgm:prSet/>
      <dgm:spPr/>
      <dgm:t>
        <a:bodyPr/>
        <a:lstStyle/>
        <a:p>
          <a:pPr rtl="1"/>
          <a:endParaRPr lang="ar-EG"/>
        </a:p>
      </dgm:t>
    </dgm:pt>
    <dgm:pt modelId="{DED02EA5-2A6F-406A-BD70-3345553481E6}" type="pres">
      <dgm:prSet presAssocID="{F8C58B15-649F-4CC8-9C53-5744E7592F6D}" presName="CompostProcess" presStyleCnt="0">
        <dgm:presLayoutVars>
          <dgm:dir/>
          <dgm:resizeHandles val="exact"/>
        </dgm:presLayoutVars>
      </dgm:prSet>
      <dgm:spPr/>
    </dgm:pt>
    <dgm:pt modelId="{3324916C-2C6E-43B7-89DA-086EA180DCBE}" type="pres">
      <dgm:prSet presAssocID="{F8C58B15-649F-4CC8-9C53-5744E7592F6D}" presName="arrow" presStyleLbl="bgShp" presStyleIdx="0" presStyleCnt="1" custScaleX="117647"/>
      <dgm:spPr/>
    </dgm:pt>
    <dgm:pt modelId="{9B2526B3-15ED-461E-83E6-37E2E68225D6}" type="pres">
      <dgm:prSet presAssocID="{F8C58B15-649F-4CC8-9C53-5744E7592F6D}" presName="linearProcess" presStyleCnt="0"/>
      <dgm:spPr/>
    </dgm:pt>
    <dgm:pt modelId="{8B292ADF-9A6F-4E26-8FE5-3F1D9466C60A}" type="pres">
      <dgm:prSet presAssocID="{F838A921-0970-4168-84C4-59F99FECB722}" presName="textNode" presStyleLbl="node1" presStyleIdx="0" presStyleCnt="5">
        <dgm:presLayoutVars>
          <dgm:bulletEnabled val="1"/>
        </dgm:presLayoutVars>
      </dgm:prSet>
      <dgm:spPr/>
    </dgm:pt>
    <dgm:pt modelId="{AD79A272-420A-4912-A82B-26D666EDE7BE}" type="pres">
      <dgm:prSet presAssocID="{56914BD6-104B-4501-89A8-901266E440AD}" presName="sibTrans" presStyleCnt="0"/>
      <dgm:spPr/>
    </dgm:pt>
    <dgm:pt modelId="{BE38D302-38BC-420E-82FE-E6DBC35A2884}" type="pres">
      <dgm:prSet presAssocID="{61E87356-1650-4195-B5DE-C1F913EF0DFC}" presName="textNode" presStyleLbl="node1" presStyleIdx="1" presStyleCnt="5">
        <dgm:presLayoutVars>
          <dgm:bulletEnabled val="1"/>
        </dgm:presLayoutVars>
      </dgm:prSet>
      <dgm:spPr/>
    </dgm:pt>
    <dgm:pt modelId="{6AF460F5-4A6A-4168-9818-8139C9AD3EBD}" type="pres">
      <dgm:prSet presAssocID="{55A11CC1-A4CF-4F44-AE23-D2B9856902E8}" presName="sibTrans" presStyleCnt="0"/>
      <dgm:spPr/>
    </dgm:pt>
    <dgm:pt modelId="{4422DC50-1D34-4027-AC77-2F32E92C3C79}" type="pres">
      <dgm:prSet presAssocID="{3ECE3120-EB78-4F32-9CFB-726155DB37DE}" presName="textNode" presStyleLbl="node1" presStyleIdx="2" presStyleCnt="5">
        <dgm:presLayoutVars>
          <dgm:bulletEnabled val="1"/>
        </dgm:presLayoutVars>
      </dgm:prSet>
      <dgm:spPr/>
    </dgm:pt>
    <dgm:pt modelId="{A1E07FED-9F78-4267-84EA-B06D580E488F}" type="pres">
      <dgm:prSet presAssocID="{63606F94-822C-42AB-BD64-6E47DFCB796B}" presName="sibTrans" presStyleCnt="0"/>
      <dgm:spPr/>
    </dgm:pt>
    <dgm:pt modelId="{EC819C85-46E0-4306-B1C4-0ADAE30F6FB3}" type="pres">
      <dgm:prSet presAssocID="{ADAE393E-BB2B-4B55-865A-2FF07976E151}" presName="textNode" presStyleLbl="node1" presStyleIdx="3" presStyleCnt="5">
        <dgm:presLayoutVars>
          <dgm:bulletEnabled val="1"/>
        </dgm:presLayoutVars>
      </dgm:prSet>
      <dgm:spPr/>
    </dgm:pt>
    <dgm:pt modelId="{2E9F3B54-6113-4AA9-8747-D6D5F79F2189}" type="pres">
      <dgm:prSet presAssocID="{8F42D270-F00A-462F-8B78-B1C511E10ECA}" presName="sibTrans" presStyleCnt="0"/>
      <dgm:spPr/>
    </dgm:pt>
    <dgm:pt modelId="{9E098489-0883-4210-828C-167DFB60701C}" type="pres">
      <dgm:prSet presAssocID="{0ACFEC74-8930-4DE7-9430-9B9AC528734E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47D8716-D77D-4051-8129-70938067BD92}" type="presOf" srcId="{F838A921-0970-4168-84C4-59F99FECB722}" destId="{8B292ADF-9A6F-4E26-8FE5-3F1D9466C60A}" srcOrd="0" destOrd="0" presId="urn:microsoft.com/office/officeart/2005/8/layout/hProcess9"/>
    <dgm:cxn modelId="{324FBE26-553D-4C00-A384-F42AAC6C4A24}" srcId="{F8C58B15-649F-4CC8-9C53-5744E7592F6D}" destId="{0ACFEC74-8930-4DE7-9430-9B9AC528734E}" srcOrd="4" destOrd="0" parTransId="{9ED1AEB7-705B-437E-9ED7-084FB9C04D48}" sibTransId="{AE5DEEF2-4F3B-4401-B0E2-8F2E5B18881B}"/>
    <dgm:cxn modelId="{CFA6C826-20F8-4E28-A1C5-795A191A89D8}" srcId="{F8C58B15-649F-4CC8-9C53-5744E7592F6D}" destId="{3ECE3120-EB78-4F32-9CFB-726155DB37DE}" srcOrd="2" destOrd="0" parTransId="{1EA0C36E-9397-488A-AD69-18F1DE04E5BA}" sibTransId="{63606F94-822C-42AB-BD64-6E47DFCB796B}"/>
    <dgm:cxn modelId="{A9CCCE3D-544C-48D7-9B85-2CD1B754F38A}" srcId="{F8C58B15-649F-4CC8-9C53-5744E7592F6D}" destId="{F838A921-0970-4168-84C4-59F99FECB722}" srcOrd="0" destOrd="0" parTransId="{B82DD3E2-F2B5-4345-AAC5-BF5E668D9407}" sibTransId="{56914BD6-104B-4501-89A8-901266E440AD}"/>
    <dgm:cxn modelId="{89FE915C-DCC2-4FCA-8B16-DE535BA236ED}" type="presOf" srcId="{0ACFEC74-8930-4DE7-9430-9B9AC528734E}" destId="{9E098489-0883-4210-828C-167DFB60701C}" srcOrd="0" destOrd="0" presId="urn:microsoft.com/office/officeart/2005/8/layout/hProcess9"/>
    <dgm:cxn modelId="{DDC3B443-4270-4BAA-BF38-5195DE466B7D}" type="presOf" srcId="{F8C58B15-649F-4CC8-9C53-5744E7592F6D}" destId="{DED02EA5-2A6F-406A-BD70-3345553481E6}" srcOrd="0" destOrd="0" presId="urn:microsoft.com/office/officeart/2005/8/layout/hProcess9"/>
    <dgm:cxn modelId="{9C6BF265-7FDB-46B9-8E24-9B3236B1B5B5}" srcId="{F8C58B15-649F-4CC8-9C53-5744E7592F6D}" destId="{61E87356-1650-4195-B5DE-C1F913EF0DFC}" srcOrd="1" destOrd="0" parTransId="{726D50D0-1ACA-40FC-84F2-59BEEA5715F0}" sibTransId="{55A11CC1-A4CF-4F44-AE23-D2B9856902E8}"/>
    <dgm:cxn modelId="{6EAE6F6A-3F39-4ED9-8A89-3B4305908520}" type="presOf" srcId="{61E87356-1650-4195-B5DE-C1F913EF0DFC}" destId="{BE38D302-38BC-420E-82FE-E6DBC35A2884}" srcOrd="0" destOrd="0" presId="urn:microsoft.com/office/officeart/2005/8/layout/hProcess9"/>
    <dgm:cxn modelId="{C245F792-F130-44F9-BD8B-2AAAEA1C5603}" type="presOf" srcId="{ADAE393E-BB2B-4B55-865A-2FF07976E151}" destId="{EC819C85-46E0-4306-B1C4-0ADAE30F6FB3}" srcOrd="0" destOrd="0" presId="urn:microsoft.com/office/officeart/2005/8/layout/hProcess9"/>
    <dgm:cxn modelId="{04A47297-7D52-48D1-A604-C8B9C9696601}" srcId="{F8C58B15-649F-4CC8-9C53-5744E7592F6D}" destId="{ADAE393E-BB2B-4B55-865A-2FF07976E151}" srcOrd="3" destOrd="0" parTransId="{E5FF5A42-25E4-4A56-A787-BA9FF8B3B148}" sibTransId="{8F42D270-F00A-462F-8B78-B1C511E10ECA}"/>
    <dgm:cxn modelId="{204993C5-26E4-4DE6-BC75-03BDD12B647D}" type="presOf" srcId="{3ECE3120-EB78-4F32-9CFB-726155DB37DE}" destId="{4422DC50-1D34-4027-AC77-2F32E92C3C79}" srcOrd="0" destOrd="0" presId="urn:microsoft.com/office/officeart/2005/8/layout/hProcess9"/>
    <dgm:cxn modelId="{F6BF00D1-3A6C-482A-AF8A-5FF831C1B88C}" type="presParOf" srcId="{DED02EA5-2A6F-406A-BD70-3345553481E6}" destId="{3324916C-2C6E-43B7-89DA-086EA180DCBE}" srcOrd="0" destOrd="0" presId="urn:microsoft.com/office/officeart/2005/8/layout/hProcess9"/>
    <dgm:cxn modelId="{C816EFC7-7B22-468E-AC05-1D4C2A6F54CA}" type="presParOf" srcId="{DED02EA5-2A6F-406A-BD70-3345553481E6}" destId="{9B2526B3-15ED-461E-83E6-37E2E68225D6}" srcOrd="1" destOrd="0" presId="urn:microsoft.com/office/officeart/2005/8/layout/hProcess9"/>
    <dgm:cxn modelId="{6E58E478-5193-4AFA-9956-FD7EE95D7784}" type="presParOf" srcId="{9B2526B3-15ED-461E-83E6-37E2E68225D6}" destId="{8B292ADF-9A6F-4E26-8FE5-3F1D9466C60A}" srcOrd="0" destOrd="0" presId="urn:microsoft.com/office/officeart/2005/8/layout/hProcess9"/>
    <dgm:cxn modelId="{2E019BCF-B723-405A-8C17-572C2F0CA424}" type="presParOf" srcId="{9B2526B3-15ED-461E-83E6-37E2E68225D6}" destId="{AD79A272-420A-4912-A82B-26D666EDE7BE}" srcOrd="1" destOrd="0" presId="urn:microsoft.com/office/officeart/2005/8/layout/hProcess9"/>
    <dgm:cxn modelId="{52CCAEF5-5933-440A-9E93-CB131CD36F84}" type="presParOf" srcId="{9B2526B3-15ED-461E-83E6-37E2E68225D6}" destId="{BE38D302-38BC-420E-82FE-E6DBC35A2884}" srcOrd="2" destOrd="0" presId="urn:microsoft.com/office/officeart/2005/8/layout/hProcess9"/>
    <dgm:cxn modelId="{59487D48-75B5-4113-B3C8-51AA8C41BC1C}" type="presParOf" srcId="{9B2526B3-15ED-461E-83E6-37E2E68225D6}" destId="{6AF460F5-4A6A-4168-9818-8139C9AD3EBD}" srcOrd="3" destOrd="0" presId="urn:microsoft.com/office/officeart/2005/8/layout/hProcess9"/>
    <dgm:cxn modelId="{BBBFA70B-7CB6-4FF4-AD07-1AB6DDBAE11B}" type="presParOf" srcId="{9B2526B3-15ED-461E-83E6-37E2E68225D6}" destId="{4422DC50-1D34-4027-AC77-2F32E92C3C79}" srcOrd="4" destOrd="0" presId="urn:microsoft.com/office/officeart/2005/8/layout/hProcess9"/>
    <dgm:cxn modelId="{C1283B66-FC92-4F56-8F34-37A1F1CE6AAD}" type="presParOf" srcId="{9B2526B3-15ED-461E-83E6-37E2E68225D6}" destId="{A1E07FED-9F78-4267-84EA-B06D580E488F}" srcOrd="5" destOrd="0" presId="urn:microsoft.com/office/officeart/2005/8/layout/hProcess9"/>
    <dgm:cxn modelId="{211C219A-85EC-4CE2-BBC0-24141B29C3DC}" type="presParOf" srcId="{9B2526B3-15ED-461E-83E6-37E2E68225D6}" destId="{EC819C85-46E0-4306-B1C4-0ADAE30F6FB3}" srcOrd="6" destOrd="0" presId="urn:microsoft.com/office/officeart/2005/8/layout/hProcess9"/>
    <dgm:cxn modelId="{BB8E51F3-66C8-46D3-ACB1-25C954F38011}" type="presParOf" srcId="{9B2526B3-15ED-461E-83E6-37E2E68225D6}" destId="{2E9F3B54-6113-4AA9-8747-D6D5F79F2189}" srcOrd="7" destOrd="0" presId="urn:microsoft.com/office/officeart/2005/8/layout/hProcess9"/>
    <dgm:cxn modelId="{F99AD717-EB36-4138-A94B-61902E888487}" type="presParOf" srcId="{9B2526B3-15ED-461E-83E6-37E2E68225D6}" destId="{9E098489-0883-4210-828C-167DFB60701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E2E357-E47F-47B1-9800-B6C8D68DE9CA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6019C21B-2091-41BD-851B-21BA8A8697AA}">
      <dgm:prSet phldrT="[Text]"/>
      <dgm:spPr/>
      <dgm:t>
        <a:bodyPr/>
        <a:lstStyle/>
        <a:p>
          <a:pPr rtl="1"/>
          <a:r>
            <a:rPr lang="ar-EG" b="1"/>
            <a:t>يتجنب القراءة الجهرية، وصعوبة الكتابة</a:t>
          </a:r>
          <a:endParaRPr lang="ar-EG" b="1" dirty="0"/>
        </a:p>
      </dgm:t>
    </dgm:pt>
    <dgm:pt modelId="{B06DE8DE-229E-4551-80FE-395A70184DF4}" type="parTrans" cxnId="{2994C341-EC38-4119-B714-B3BE166074BF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636892F3-1298-45D5-92BB-15A80A48E74C}" type="sibTrans" cxnId="{2994C341-EC38-4119-B714-B3BE166074BF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BBD0013D-F0F6-4FBF-A42F-D66E2E227A90}">
      <dgm:prSet phldrT="[Text]"/>
      <dgm:spPr/>
      <dgm:t>
        <a:bodyPr/>
        <a:lstStyle/>
        <a:p>
          <a:pPr rtl="1"/>
          <a:r>
            <a:rPr lang="ar-EG" b="1"/>
            <a:t>القدرة الاستيعابية الضعيفة خاصة التفاصيل الدقيقة</a:t>
          </a:r>
          <a:endParaRPr lang="ar-EG" b="1" dirty="0"/>
        </a:p>
      </dgm:t>
    </dgm:pt>
    <dgm:pt modelId="{8C16A720-43D0-465E-8782-AB7E2BD4FF2E}" type="parTrans" cxnId="{BCA2A889-41C9-4625-81AF-296CD0CD6530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2DA05427-5188-4E1F-A340-6698DEAAD0BC}" type="sibTrans" cxnId="{BCA2A889-41C9-4625-81AF-296CD0CD6530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97EB6CF4-632F-4AA6-8B0B-5DE20F482ECB}">
      <dgm:prSet phldrT="[Text]"/>
      <dgm:spPr/>
      <dgm:t>
        <a:bodyPr/>
        <a:lstStyle/>
        <a:p>
          <a:pPr rtl="1"/>
          <a:r>
            <a:rPr lang="ar-EG" b="1"/>
            <a:t>فشل الذاكرة الأولية، وعد الثبات الفكري</a:t>
          </a:r>
          <a:endParaRPr lang="ar-EG" b="1" dirty="0"/>
        </a:p>
      </dgm:t>
    </dgm:pt>
    <dgm:pt modelId="{C36E098A-7E2F-451C-A036-86C5A428987F}" type="parTrans" cxnId="{1B794136-DEBF-4F7E-B2A9-203E48844BC3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B4D297FE-B0F3-4705-8EE2-4650C5625A07}" type="sibTrans" cxnId="{1B794136-DEBF-4F7E-B2A9-203E48844BC3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53226DB4-D887-427E-816A-386A4743612B}">
      <dgm:prSet/>
      <dgm:spPr/>
      <dgm:t>
        <a:bodyPr/>
        <a:lstStyle/>
        <a:p>
          <a:pPr rtl="1"/>
          <a:r>
            <a:rPr lang="ar-EG" b="1"/>
            <a:t>عدم النظام في الوقت والكلام، وضعف القدرة على التوجيه الذاتي</a:t>
          </a:r>
          <a:endParaRPr lang="ar-EG" b="1" dirty="0"/>
        </a:p>
      </dgm:t>
    </dgm:pt>
    <dgm:pt modelId="{42216A1B-529F-4588-90DB-730C01A57FA1}" type="parTrans" cxnId="{73A06E65-45B4-4DBC-B8C4-CB55E701E835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9A9754F4-3572-485C-B069-A17C5F111AC6}" type="sibTrans" cxnId="{73A06E65-45B4-4DBC-B8C4-CB55E701E835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917C3469-827D-4DCA-80E6-992BFCB47E60}">
      <dgm:prSet/>
      <dgm:spPr/>
      <dgm:t>
        <a:bodyPr/>
        <a:lstStyle/>
        <a:p>
          <a:pPr rtl="1"/>
          <a:r>
            <a:rPr lang="ar-EG" b="1"/>
            <a:t>صعوبة تكوين صداقات، ونبذ الأقران والوحدة الدائمة </a:t>
          </a:r>
          <a:endParaRPr lang="ar-EG" b="1" dirty="0"/>
        </a:p>
      </dgm:t>
    </dgm:pt>
    <dgm:pt modelId="{331B2342-B9AC-43B7-9EA3-B21761AFBA18}" type="parTrans" cxnId="{F23F21D0-1686-48DA-A741-8BEA1AF5E468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406633EC-BEE2-44D7-AB95-AF3A5E56D267}" type="sibTrans" cxnId="{F23F21D0-1686-48DA-A741-8BEA1AF5E468}">
      <dgm:prSet/>
      <dgm:spPr/>
      <dgm:t>
        <a:bodyPr/>
        <a:lstStyle/>
        <a:p>
          <a:pPr rtl="1"/>
          <a:endParaRPr lang="ar-EG" b="1">
            <a:solidFill>
              <a:schemeClr val="tx1"/>
            </a:solidFill>
          </a:endParaRPr>
        </a:p>
      </dgm:t>
    </dgm:pt>
    <dgm:pt modelId="{F14F3FEE-6B66-4E24-9B2E-61C8D405B577}" type="pres">
      <dgm:prSet presAssocID="{53E2E357-E47F-47B1-9800-B6C8D68DE9CA}" presName="outerComposite" presStyleCnt="0">
        <dgm:presLayoutVars>
          <dgm:chMax val="5"/>
          <dgm:dir/>
          <dgm:resizeHandles val="exact"/>
        </dgm:presLayoutVars>
      </dgm:prSet>
      <dgm:spPr/>
    </dgm:pt>
    <dgm:pt modelId="{6A51AE09-48F6-4512-B2E2-E1F6BF2F9AB2}" type="pres">
      <dgm:prSet presAssocID="{53E2E357-E47F-47B1-9800-B6C8D68DE9CA}" presName="dummyMaxCanvas" presStyleCnt="0">
        <dgm:presLayoutVars/>
      </dgm:prSet>
      <dgm:spPr/>
    </dgm:pt>
    <dgm:pt modelId="{EC854E69-0080-4461-8B94-45325E7F299C}" type="pres">
      <dgm:prSet presAssocID="{53E2E357-E47F-47B1-9800-B6C8D68DE9CA}" presName="FiveNodes_1" presStyleLbl="node1" presStyleIdx="0" presStyleCnt="5">
        <dgm:presLayoutVars>
          <dgm:bulletEnabled val="1"/>
        </dgm:presLayoutVars>
      </dgm:prSet>
      <dgm:spPr/>
    </dgm:pt>
    <dgm:pt modelId="{5DFDAC08-4074-4BFA-9E8B-3E68D86180F6}" type="pres">
      <dgm:prSet presAssocID="{53E2E357-E47F-47B1-9800-B6C8D68DE9CA}" presName="FiveNodes_2" presStyleLbl="node1" presStyleIdx="1" presStyleCnt="5">
        <dgm:presLayoutVars>
          <dgm:bulletEnabled val="1"/>
        </dgm:presLayoutVars>
      </dgm:prSet>
      <dgm:spPr/>
    </dgm:pt>
    <dgm:pt modelId="{9CCEF893-7979-4DBA-9EA5-2034AFEDACDE}" type="pres">
      <dgm:prSet presAssocID="{53E2E357-E47F-47B1-9800-B6C8D68DE9CA}" presName="FiveNodes_3" presStyleLbl="node1" presStyleIdx="2" presStyleCnt="5">
        <dgm:presLayoutVars>
          <dgm:bulletEnabled val="1"/>
        </dgm:presLayoutVars>
      </dgm:prSet>
      <dgm:spPr/>
    </dgm:pt>
    <dgm:pt modelId="{F672A92D-E194-48E8-9E7C-50DFE01D0B6F}" type="pres">
      <dgm:prSet presAssocID="{53E2E357-E47F-47B1-9800-B6C8D68DE9CA}" presName="FiveNodes_4" presStyleLbl="node1" presStyleIdx="3" presStyleCnt="5">
        <dgm:presLayoutVars>
          <dgm:bulletEnabled val="1"/>
        </dgm:presLayoutVars>
      </dgm:prSet>
      <dgm:spPr/>
    </dgm:pt>
    <dgm:pt modelId="{72DE95EC-E680-4AAF-B5C0-664E294E2AE1}" type="pres">
      <dgm:prSet presAssocID="{53E2E357-E47F-47B1-9800-B6C8D68DE9CA}" presName="FiveNodes_5" presStyleLbl="node1" presStyleIdx="4" presStyleCnt="5">
        <dgm:presLayoutVars>
          <dgm:bulletEnabled val="1"/>
        </dgm:presLayoutVars>
      </dgm:prSet>
      <dgm:spPr/>
    </dgm:pt>
    <dgm:pt modelId="{14C7269C-8D03-454A-8592-ED0ACB4F2024}" type="pres">
      <dgm:prSet presAssocID="{53E2E357-E47F-47B1-9800-B6C8D68DE9CA}" presName="FiveConn_1-2" presStyleLbl="fgAccFollowNode1" presStyleIdx="0" presStyleCnt="4" custScaleY="158594">
        <dgm:presLayoutVars>
          <dgm:bulletEnabled val="1"/>
        </dgm:presLayoutVars>
      </dgm:prSet>
      <dgm:spPr/>
    </dgm:pt>
    <dgm:pt modelId="{03F87A10-7410-49DE-95F1-0CB8539DC0F5}" type="pres">
      <dgm:prSet presAssocID="{53E2E357-E47F-47B1-9800-B6C8D68DE9CA}" presName="FiveConn_2-3" presStyleLbl="fgAccFollowNode1" presStyleIdx="1" presStyleCnt="4" custScaleY="158594">
        <dgm:presLayoutVars>
          <dgm:bulletEnabled val="1"/>
        </dgm:presLayoutVars>
      </dgm:prSet>
      <dgm:spPr/>
    </dgm:pt>
    <dgm:pt modelId="{9A598A80-5F07-4F0D-9ECB-8618C69753FA}" type="pres">
      <dgm:prSet presAssocID="{53E2E357-E47F-47B1-9800-B6C8D68DE9CA}" presName="FiveConn_3-4" presStyleLbl="fgAccFollowNode1" presStyleIdx="2" presStyleCnt="4" custScaleY="158594">
        <dgm:presLayoutVars>
          <dgm:bulletEnabled val="1"/>
        </dgm:presLayoutVars>
      </dgm:prSet>
      <dgm:spPr/>
    </dgm:pt>
    <dgm:pt modelId="{C2B6B535-94E6-421B-ABDB-D5650892EEB1}" type="pres">
      <dgm:prSet presAssocID="{53E2E357-E47F-47B1-9800-B6C8D68DE9CA}" presName="FiveConn_4-5" presStyleLbl="fgAccFollowNode1" presStyleIdx="3" presStyleCnt="4" custScaleY="158594">
        <dgm:presLayoutVars>
          <dgm:bulletEnabled val="1"/>
        </dgm:presLayoutVars>
      </dgm:prSet>
      <dgm:spPr/>
    </dgm:pt>
    <dgm:pt modelId="{3EB8870A-7C82-4274-AD59-66BBC90DFED4}" type="pres">
      <dgm:prSet presAssocID="{53E2E357-E47F-47B1-9800-B6C8D68DE9CA}" presName="FiveNodes_1_text" presStyleLbl="node1" presStyleIdx="4" presStyleCnt="5">
        <dgm:presLayoutVars>
          <dgm:bulletEnabled val="1"/>
        </dgm:presLayoutVars>
      </dgm:prSet>
      <dgm:spPr/>
    </dgm:pt>
    <dgm:pt modelId="{F652CCE7-6D32-4F9D-A10A-62F291622362}" type="pres">
      <dgm:prSet presAssocID="{53E2E357-E47F-47B1-9800-B6C8D68DE9CA}" presName="FiveNodes_2_text" presStyleLbl="node1" presStyleIdx="4" presStyleCnt="5">
        <dgm:presLayoutVars>
          <dgm:bulletEnabled val="1"/>
        </dgm:presLayoutVars>
      </dgm:prSet>
      <dgm:spPr/>
    </dgm:pt>
    <dgm:pt modelId="{8BAA4C9A-4E85-42CA-87A1-1ED85E397C11}" type="pres">
      <dgm:prSet presAssocID="{53E2E357-E47F-47B1-9800-B6C8D68DE9CA}" presName="FiveNodes_3_text" presStyleLbl="node1" presStyleIdx="4" presStyleCnt="5">
        <dgm:presLayoutVars>
          <dgm:bulletEnabled val="1"/>
        </dgm:presLayoutVars>
      </dgm:prSet>
      <dgm:spPr/>
    </dgm:pt>
    <dgm:pt modelId="{6FBD6CB4-8BC7-414A-A372-72182FB3F6D4}" type="pres">
      <dgm:prSet presAssocID="{53E2E357-E47F-47B1-9800-B6C8D68DE9CA}" presName="FiveNodes_4_text" presStyleLbl="node1" presStyleIdx="4" presStyleCnt="5">
        <dgm:presLayoutVars>
          <dgm:bulletEnabled val="1"/>
        </dgm:presLayoutVars>
      </dgm:prSet>
      <dgm:spPr/>
    </dgm:pt>
    <dgm:pt modelId="{4D006A46-A9BD-40A2-B3D8-8C3B4B50D820}" type="pres">
      <dgm:prSet presAssocID="{53E2E357-E47F-47B1-9800-B6C8D68DE9C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B794136-DEBF-4F7E-B2A9-203E48844BC3}" srcId="{53E2E357-E47F-47B1-9800-B6C8D68DE9CA}" destId="{97EB6CF4-632F-4AA6-8B0B-5DE20F482ECB}" srcOrd="4" destOrd="0" parTransId="{C36E098A-7E2F-451C-A036-86C5A428987F}" sibTransId="{B4D297FE-B0F3-4705-8EE2-4650C5625A07}"/>
    <dgm:cxn modelId="{2994C341-EC38-4119-B714-B3BE166074BF}" srcId="{53E2E357-E47F-47B1-9800-B6C8D68DE9CA}" destId="{6019C21B-2091-41BD-851B-21BA8A8697AA}" srcOrd="1" destOrd="0" parTransId="{B06DE8DE-229E-4551-80FE-395A70184DF4}" sibTransId="{636892F3-1298-45D5-92BB-15A80A48E74C}"/>
    <dgm:cxn modelId="{CD85A562-0FEA-4CFB-8D85-77A938E7C34F}" type="presOf" srcId="{BBD0013D-F0F6-4FBF-A42F-D66E2E227A90}" destId="{F672A92D-E194-48E8-9E7C-50DFE01D0B6F}" srcOrd="0" destOrd="0" presId="urn:microsoft.com/office/officeart/2005/8/layout/vProcess5"/>
    <dgm:cxn modelId="{73A06E65-45B4-4DBC-B8C4-CB55E701E835}" srcId="{53E2E357-E47F-47B1-9800-B6C8D68DE9CA}" destId="{53226DB4-D887-427E-816A-386A4743612B}" srcOrd="0" destOrd="0" parTransId="{42216A1B-529F-4588-90DB-730C01A57FA1}" sibTransId="{9A9754F4-3572-485C-B069-A17C5F111AC6}"/>
    <dgm:cxn modelId="{8D654069-E8E1-40F0-931C-CD54B41532CA}" type="presOf" srcId="{BBD0013D-F0F6-4FBF-A42F-D66E2E227A90}" destId="{6FBD6CB4-8BC7-414A-A372-72182FB3F6D4}" srcOrd="1" destOrd="0" presId="urn:microsoft.com/office/officeart/2005/8/layout/vProcess5"/>
    <dgm:cxn modelId="{F29C126C-0EA5-4D16-882A-DB91534A8B3C}" type="presOf" srcId="{6019C21B-2091-41BD-851B-21BA8A8697AA}" destId="{F652CCE7-6D32-4F9D-A10A-62F291622362}" srcOrd="1" destOrd="0" presId="urn:microsoft.com/office/officeart/2005/8/layout/vProcess5"/>
    <dgm:cxn modelId="{7BAC5871-DBDB-42B7-B058-E3FA4EBF57ED}" type="presOf" srcId="{53226DB4-D887-427E-816A-386A4743612B}" destId="{EC854E69-0080-4461-8B94-45325E7F299C}" srcOrd="0" destOrd="0" presId="urn:microsoft.com/office/officeart/2005/8/layout/vProcess5"/>
    <dgm:cxn modelId="{4CA80979-DE55-4720-B007-F02034233D4C}" type="presOf" srcId="{53E2E357-E47F-47B1-9800-B6C8D68DE9CA}" destId="{F14F3FEE-6B66-4E24-9B2E-61C8D405B577}" srcOrd="0" destOrd="0" presId="urn:microsoft.com/office/officeart/2005/8/layout/vProcess5"/>
    <dgm:cxn modelId="{485C327B-AF73-4746-B87E-C97B3046859C}" type="presOf" srcId="{917C3469-827D-4DCA-80E6-992BFCB47E60}" destId="{8BAA4C9A-4E85-42CA-87A1-1ED85E397C11}" srcOrd="1" destOrd="0" presId="urn:microsoft.com/office/officeart/2005/8/layout/vProcess5"/>
    <dgm:cxn modelId="{0A84E085-8BC1-445F-91F8-6AA5534D4BC3}" type="presOf" srcId="{406633EC-BEE2-44D7-AB95-AF3A5E56D267}" destId="{9A598A80-5F07-4F0D-9ECB-8618C69753FA}" srcOrd="0" destOrd="0" presId="urn:microsoft.com/office/officeart/2005/8/layout/vProcess5"/>
    <dgm:cxn modelId="{BCA2A889-41C9-4625-81AF-296CD0CD6530}" srcId="{53E2E357-E47F-47B1-9800-B6C8D68DE9CA}" destId="{BBD0013D-F0F6-4FBF-A42F-D66E2E227A90}" srcOrd="3" destOrd="0" parTransId="{8C16A720-43D0-465E-8782-AB7E2BD4FF2E}" sibTransId="{2DA05427-5188-4E1F-A340-6698DEAAD0BC}"/>
    <dgm:cxn modelId="{17F13394-EA1E-4CE6-A481-32BBDF79DB96}" type="presOf" srcId="{53226DB4-D887-427E-816A-386A4743612B}" destId="{3EB8870A-7C82-4274-AD59-66BBC90DFED4}" srcOrd="1" destOrd="0" presId="urn:microsoft.com/office/officeart/2005/8/layout/vProcess5"/>
    <dgm:cxn modelId="{A161D19B-9E54-4E37-B73F-FDF1B8B9C42C}" type="presOf" srcId="{9A9754F4-3572-485C-B069-A17C5F111AC6}" destId="{14C7269C-8D03-454A-8592-ED0ACB4F2024}" srcOrd="0" destOrd="0" presId="urn:microsoft.com/office/officeart/2005/8/layout/vProcess5"/>
    <dgm:cxn modelId="{BC09D4A4-7A7C-45B7-BAD1-41F189AED4EC}" type="presOf" srcId="{6019C21B-2091-41BD-851B-21BA8A8697AA}" destId="{5DFDAC08-4074-4BFA-9E8B-3E68D86180F6}" srcOrd="0" destOrd="0" presId="urn:microsoft.com/office/officeart/2005/8/layout/vProcess5"/>
    <dgm:cxn modelId="{1DA79FAD-D4AD-4656-B963-4D300674FAEF}" type="presOf" srcId="{2DA05427-5188-4E1F-A340-6698DEAAD0BC}" destId="{C2B6B535-94E6-421B-ABDB-D5650892EEB1}" srcOrd="0" destOrd="0" presId="urn:microsoft.com/office/officeart/2005/8/layout/vProcess5"/>
    <dgm:cxn modelId="{65BA30C2-40BA-4F74-B841-715573F9E258}" type="presOf" srcId="{97EB6CF4-632F-4AA6-8B0B-5DE20F482ECB}" destId="{4D006A46-A9BD-40A2-B3D8-8C3B4B50D820}" srcOrd="1" destOrd="0" presId="urn:microsoft.com/office/officeart/2005/8/layout/vProcess5"/>
    <dgm:cxn modelId="{0F264BCB-4F25-4BAD-B0C6-2350F90826F8}" type="presOf" srcId="{917C3469-827D-4DCA-80E6-992BFCB47E60}" destId="{9CCEF893-7979-4DBA-9EA5-2034AFEDACDE}" srcOrd="0" destOrd="0" presId="urn:microsoft.com/office/officeart/2005/8/layout/vProcess5"/>
    <dgm:cxn modelId="{F23F21D0-1686-48DA-A741-8BEA1AF5E468}" srcId="{53E2E357-E47F-47B1-9800-B6C8D68DE9CA}" destId="{917C3469-827D-4DCA-80E6-992BFCB47E60}" srcOrd="2" destOrd="0" parTransId="{331B2342-B9AC-43B7-9EA3-B21761AFBA18}" sibTransId="{406633EC-BEE2-44D7-AB95-AF3A5E56D267}"/>
    <dgm:cxn modelId="{4276B8D6-076F-4407-9FB0-BB478EB534B9}" type="presOf" srcId="{636892F3-1298-45D5-92BB-15A80A48E74C}" destId="{03F87A10-7410-49DE-95F1-0CB8539DC0F5}" srcOrd="0" destOrd="0" presId="urn:microsoft.com/office/officeart/2005/8/layout/vProcess5"/>
    <dgm:cxn modelId="{9E5596E8-437A-45CC-95B0-F053491810A7}" type="presOf" srcId="{97EB6CF4-632F-4AA6-8B0B-5DE20F482ECB}" destId="{72DE95EC-E680-4AAF-B5C0-664E294E2AE1}" srcOrd="0" destOrd="0" presId="urn:microsoft.com/office/officeart/2005/8/layout/vProcess5"/>
    <dgm:cxn modelId="{32EE116E-5F14-40E1-A525-CB0B5B2F2BAA}" type="presParOf" srcId="{F14F3FEE-6B66-4E24-9B2E-61C8D405B577}" destId="{6A51AE09-48F6-4512-B2E2-E1F6BF2F9AB2}" srcOrd="0" destOrd="0" presId="urn:microsoft.com/office/officeart/2005/8/layout/vProcess5"/>
    <dgm:cxn modelId="{CF368886-F508-403E-A305-82069103EBBF}" type="presParOf" srcId="{F14F3FEE-6B66-4E24-9B2E-61C8D405B577}" destId="{EC854E69-0080-4461-8B94-45325E7F299C}" srcOrd="1" destOrd="0" presId="urn:microsoft.com/office/officeart/2005/8/layout/vProcess5"/>
    <dgm:cxn modelId="{FC002AFB-2993-4C33-96A8-D19D24F21236}" type="presParOf" srcId="{F14F3FEE-6B66-4E24-9B2E-61C8D405B577}" destId="{5DFDAC08-4074-4BFA-9E8B-3E68D86180F6}" srcOrd="2" destOrd="0" presId="urn:microsoft.com/office/officeart/2005/8/layout/vProcess5"/>
    <dgm:cxn modelId="{75CB0ECA-DCE6-4124-A6D9-8B58CACDE72C}" type="presParOf" srcId="{F14F3FEE-6B66-4E24-9B2E-61C8D405B577}" destId="{9CCEF893-7979-4DBA-9EA5-2034AFEDACDE}" srcOrd="3" destOrd="0" presId="urn:microsoft.com/office/officeart/2005/8/layout/vProcess5"/>
    <dgm:cxn modelId="{53E675E7-1D82-47AA-B3E7-EAB370A0F609}" type="presParOf" srcId="{F14F3FEE-6B66-4E24-9B2E-61C8D405B577}" destId="{F672A92D-E194-48E8-9E7C-50DFE01D0B6F}" srcOrd="4" destOrd="0" presId="urn:microsoft.com/office/officeart/2005/8/layout/vProcess5"/>
    <dgm:cxn modelId="{F45B3242-3B80-4E98-898E-9440DB35D3FC}" type="presParOf" srcId="{F14F3FEE-6B66-4E24-9B2E-61C8D405B577}" destId="{72DE95EC-E680-4AAF-B5C0-664E294E2AE1}" srcOrd="5" destOrd="0" presId="urn:microsoft.com/office/officeart/2005/8/layout/vProcess5"/>
    <dgm:cxn modelId="{E1D9E0C3-79A3-482E-A9C7-D47DFC42FA64}" type="presParOf" srcId="{F14F3FEE-6B66-4E24-9B2E-61C8D405B577}" destId="{14C7269C-8D03-454A-8592-ED0ACB4F2024}" srcOrd="6" destOrd="0" presId="urn:microsoft.com/office/officeart/2005/8/layout/vProcess5"/>
    <dgm:cxn modelId="{075D29AD-49D1-4569-8A2B-530D7B2CC17F}" type="presParOf" srcId="{F14F3FEE-6B66-4E24-9B2E-61C8D405B577}" destId="{03F87A10-7410-49DE-95F1-0CB8539DC0F5}" srcOrd="7" destOrd="0" presId="urn:microsoft.com/office/officeart/2005/8/layout/vProcess5"/>
    <dgm:cxn modelId="{85A8CF9A-D649-48DC-9D7D-075D9A64B564}" type="presParOf" srcId="{F14F3FEE-6B66-4E24-9B2E-61C8D405B577}" destId="{9A598A80-5F07-4F0D-9ECB-8618C69753FA}" srcOrd="8" destOrd="0" presId="urn:microsoft.com/office/officeart/2005/8/layout/vProcess5"/>
    <dgm:cxn modelId="{475D16DB-84D1-4071-97EF-D6DA4DED314A}" type="presParOf" srcId="{F14F3FEE-6B66-4E24-9B2E-61C8D405B577}" destId="{C2B6B535-94E6-421B-ABDB-D5650892EEB1}" srcOrd="9" destOrd="0" presId="urn:microsoft.com/office/officeart/2005/8/layout/vProcess5"/>
    <dgm:cxn modelId="{74D3599A-39AF-45CF-B07B-459115944984}" type="presParOf" srcId="{F14F3FEE-6B66-4E24-9B2E-61C8D405B577}" destId="{3EB8870A-7C82-4274-AD59-66BBC90DFED4}" srcOrd="10" destOrd="0" presId="urn:microsoft.com/office/officeart/2005/8/layout/vProcess5"/>
    <dgm:cxn modelId="{FCB26ADD-E944-45A4-90CE-FFFEDC723A98}" type="presParOf" srcId="{F14F3FEE-6B66-4E24-9B2E-61C8D405B577}" destId="{F652CCE7-6D32-4F9D-A10A-62F291622362}" srcOrd="11" destOrd="0" presId="urn:microsoft.com/office/officeart/2005/8/layout/vProcess5"/>
    <dgm:cxn modelId="{DFD9BE27-965B-4280-AC18-07FE975B6669}" type="presParOf" srcId="{F14F3FEE-6B66-4E24-9B2E-61C8D405B577}" destId="{8BAA4C9A-4E85-42CA-87A1-1ED85E397C11}" srcOrd="12" destOrd="0" presId="urn:microsoft.com/office/officeart/2005/8/layout/vProcess5"/>
    <dgm:cxn modelId="{3F2055CD-9A36-4EF0-8BC6-A26EDB23B023}" type="presParOf" srcId="{F14F3FEE-6B66-4E24-9B2E-61C8D405B577}" destId="{6FBD6CB4-8BC7-414A-A372-72182FB3F6D4}" srcOrd="13" destOrd="0" presId="urn:microsoft.com/office/officeart/2005/8/layout/vProcess5"/>
    <dgm:cxn modelId="{A3AC2D0C-32B1-4318-83E9-10E99DE96A9A}" type="presParOf" srcId="{F14F3FEE-6B66-4E24-9B2E-61C8D405B577}" destId="{4D006A46-A9BD-40A2-B3D8-8C3B4B50D82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F589B8-02F1-45D5-9352-76FD52666999}" type="doc">
      <dgm:prSet loTypeId="urn:microsoft.com/office/officeart/2011/layout/HexagonRadial" loCatId="cycle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pPr rtl="1"/>
          <a:endParaRPr lang="ar-EG"/>
        </a:p>
      </dgm:t>
    </dgm:pt>
    <dgm:pt modelId="{0107BC53-A085-482D-8188-DE798400A202}">
      <dgm:prSet phldrT="[Text]" custT="1"/>
      <dgm:spPr/>
      <dgm:t>
        <a:bodyPr/>
        <a:lstStyle/>
        <a:p>
          <a:pPr rtl="1"/>
          <a:r>
            <a:rPr lang="ar-EG" sz="2800" b="1" dirty="0"/>
            <a:t>مظاهر صعوبات التعلم في مرحلة التعليم الثانوي والعالي</a:t>
          </a:r>
        </a:p>
      </dgm:t>
    </dgm:pt>
    <dgm:pt modelId="{3DBAE630-4590-45B1-B583-268793B1DC48}" type="parTrans" cxnId="{7FC8D299-7196-4A54-B2B5-F247C3FCBC37}">
      <dgm:prSet/>
      <dgm:spPr/>
      <dgm:t>
        <a:bodyPr/>
        <a:lstStyle/>
        <a:p>
          <a:pPr rtl="1"/>
          <a:endParaRPr lang="ar-EG" sz="2800" b="1"/>
        </a:p>
      </dgm:t>
    </dgm:pt>
    <dgm:pt modelId="{F909A5C7-1278-4FEB-9D51-D387C3FEAF6A}" type="sibTrans" cxnId="{7FC8D299-7196-4A54-B2B5-F247C3FCBC37}">
      <dgm:prSet/>
      <dgm:spPr/>
      <dgm:t>
        <a:bodyPr/>
        <a:lstStyle/>
        <a:p>
          <a:pPr rtl="1"/>
          <a:endParaRPr lang="ar-EG" sz="2800" b="1"/>
        </a:p>
      </dgm:t>
    </dgm:pt>
    <dgm:pt modelId="{2CCEEFE9-C62F-47B1-A805-BEF996883B83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2800" b="1" dirty="0"/>
            <a:t>ضعف الفهم والتلخيص</a:t>
          </a: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800" b="1" dirty="0"/>
        </a:p>
      </dgm:t>
    </dgm:pt>
    <dgm:pt modelId="{C80F5C39-D8B2-4C02-8B26-D44100D6BFEF}" type="parTrans" cxnId="{710467E5-0F86-4943-AEB8-EE18F8EF623D}">
      <dgm:prSet/>
      <dgm:spPr/>
      <dgm:t>
        <a:bodyPr/>
        <a:lstStyle/>
        <a:p>
          <a:pPr rtl="1"/>
          <a:endParaRPr lang="ar-EG" sz="2800" b="1"/>
        </a:p>
      </dgm:t>
    </dgm:pt>
    <dgm:pt modelId="{461B13BD-9A31-4C48-983C-611B0470E27B}" type="sibTrans" cxnId="{710467E5-0F86-4943-AEB8-EE18F8EF623D}">
      <dgm:prSet/>
      <dgm:spPr/>
      <dgm:t>
        <a:bodyPr/>
        <a:lstStyle/>
        <a:p>
          <a:pPr rtl="1"/>
          <a:endParaRPr lang="ar-EG" sz="2800" b="1"/>
        </a:p>
      </dgm:t>
    </dgm:pt>
    <dgm:pt modelId="{1F9A26DA-205A-4E1D-983F-9E118D651594}">
      <dgm:prSet phldrT="[Text]" custT="1"/>
      <dgm:spPr/>
      <dgm:t>
        <a:bodyPr/>
        <a:lstStyle/>
        <a:p>
          <a:pPr rtl="1"/>
          <a:r>
            <a:rPr lang="ar-EG" sz="2800" b="1" dirty="0"/>
            <a:t>تجنب مهام القراءة والكتابة</a:t>
          </a:r>
        </a:p>
      </dgm:t>
    </dgm:pt>
    <dgm:pt modelId="{374FF111-9BA4-45A4-B2DF-106AA3C3CB1E}" type="parTrans" cxnId="{31A2744D-C42D-4618-92BA-3FEB51CF9A4A}">
      <dgm:prSet/>
      <dgm:spPr/>
      <dgm:t>
        <a:bodyPr/>
        <a:lstStyle/>
        <a:p>
          <a:pPr rtl="1"/>
          <a:endParaRPr lang="ar-EG" sz="2800" b="1"/>
        </a:p>
      </dgm:t>
    </dgm:pt>
    <dgm:pt modelId="{36BFA271-4A25-4CD0-A8D3-0BC67FC40D20}" type="sibTrans" cxnId="{31A2744D-C42D-4618-92BA-3FEB51CF9A4A}">
      <dgm:prSet/>
      <dgm:spPr/>
      <dgm:t>
        <a:bodyPr/>
        <a:lstStyle/>
        <a:p>
          <a:pPr rtl="1"/>
          <a:endParaRPr lang="ar-EG" sz="2800" b="1"/>
        </a:p>
      </dgm:t>
    </dgm:pt>
    <dgm:pt modelId="{0BD7B7FD-7AF9-4327-83A0-3A1D0A308E8B}">
      <dgm:prSet phldrT="[Text]" custT="1"/>
      <dgm:spPr/>
      <dgm:t>
        <a:bodyPr/>
        <a:lstStyle/>
        <a:p>
          <a:pPr rtl="1"/>
          <a:r>
            <a:rPr lang="ar-EG" sz="2800" b="1" dirty="0"/>
            <a:t>الفهم الضعيف للمعلومات</a:t>
          </a:r>
        </a:p>
      </dgm:t>
    </dgm:pt>
    <dgm:pt modelId="{BDDB7D49-0B09-4EDD-8743-58C4B8F67555}" type="parTrans" cxnId="{96713E6C-CF90-4451-ACA2-5E6E45E3F1F8}">
      <dgm:prSet/>
      <dgm:spPr/>
      <dgm:t>
        <a:bodyPr/>
        <a:lstStyle/>
        <a:p>
          <a:pPr rtl="1"/>
          <a:endParaRPr lang="ar-EG" sz="2800" b="1"/>
        </a:p>
      </dgm:t>
    </dgm:pt>
    <dgm:pt modelId="{26DD4A96-DD29-4D8C-81DB-A755D58D49F6}" type="sibTrans" cxnId="{96713E6C-CF90-4451-ACA2-5E6E45E3F1F8}">
      <dgm:prSet/>
      <dgm:spPr/>
      <dgm:t>
        <a:bodyPr/>
        <a:lstStyle/>
        <a:p>
          <a:pPr rtl="1"/>
          <a:endParaRPr lang="ar-EG" sz="2800" b="1"/>
        </a:p>
      </dgm:t>
    </dgm:pt>
    <dgm:pt modelId="{CEAEF965-E7FA-4DEC-BB0D-462A44188DCB}">
      <dgm:prSet phldrT="[Text]" custT="1"/>
      <dgm:spPr/>
      <dgm:t>
        <a:bodyPr/>
        <a:lstStyle/>
        <a:p>
          <a:pPr rtl="1"/>
          <a:r>
            <a:rPr lang="ar-EG" sz="2800" b="1" dirty="0"/>
            <a:t>الارهاق العقلي المستمر</a:t>
          </a:r>
        </a:p>
      </dgm:t>
    </dgm:pt>
    <dgm:pt modelId="{64F89BD1-0D15-4CE9-BB11-D1ABAF3D8A9B}" type="parTrans" cxnId="{2A691C93-9B5C-4996-A26F-3F1F94BD3AFE}">
      <dgm:prSet/>
      <dgm:spPr/>
      <dgm:t>
        <a:bodyPr/>
        <a:lstStyle/>
        <a:p>
          <a:pPr rtl="1"/>
          <a:endParaRPr lang="ar-EG" sz="2800" b="1"/>
        </a:p>
      </dgm:t>
    </dgm:pt>
    <dgm:pt modelId="{6DB45F99-9244-4CD2-9DE8-5C3C04D8A119}" type="sibTrans" cxnId="{2A691C93-9B5C-4996-A26F-3F1F94BD3AFE}">
      <dgm:prSet/>
      <dgm:spPr/>
      <dgm:t>
        <a:bodyPr/>
        <a:lstStyle/>
        <a:p>
          <a:pPr rtl="1"/>
          <a:endParaRPr lang="ar-EG" sz="2800" b="1"/>
        </a:p>
      </dgm:t>
    </dgm:pt>
    <dgm:pt modelId="{064DB046-80CF-40B6-9EB1-7CA8BD2F9AF7}">
      <dgm:prSet phldrT="[Text]" custT="1"/>
      <dgm:spPr/>
      <dgm:t>
        <a:bodyPr/>
        <a:lstStyle/>
        <a:p>
          <a:pPr rtl="1"/>
          <a:r>
            <a:rPr lang="ar-EG" sz="2800" b="1" dirty="0"/>
            <a:t>الانتباه القليل للتفاصيل أو التركيز التام عليها</a:t>
          </a:r>
        </a:p>
      </dgm:t>
    </dgm:pt>
    <dgm:pt modelId="{14ECFECF-9842-47AF-9167-2E340E9EB8FA}" type="parTrans" cxnId="{46FE00E3-8680-4A1B-B3B4-28F50228F5A6}">
      <dgm:prSet/>
      <dgm:spPr/>
      <dgm:t>
        <a:bodyPr/>
        <a:lstStyle/>
        <a:p>
          <a:pPr rtl="1"/>
          <a:endParaRPr lang="ar-EG" sz="2800" b="1"/>
        </a:p>
      </dgm:t>
    </dgm:pt>
    <dgm:pt modelId="{0EE857B2-4258-4FDD-BEBC-8B49D09BFC0F}" type="sibTrans" cxnId="{46FE00E3-8680-4A1B-B3B4-28F50228F5A6}">
      <dgm:prSet/>
      <dgm:spPr/>
      <dgm:t>
        <a:bodyPr/>
        <a:lstStyle/>
        <a:p>
          <a:pPr rtl="1"/>
          <a:endParaRPr lang="ar-EG" sz="2800" b="1"/>
        </a:p>
      </dgm:t>
    </dgm:pt>
    <dgm:pt modelId="{5A80DDE2-DE82-4F9C-A497-EFD2515669B9}">
      <dgm:prSet phldrT="[Text]" custT="1"/>
      <dgm:spPr/>
      <dgm:t>
        <a:bodyPr/>
        <a:lstStyle/>
        <a:p>
          <a:pPr rtl="1"/>
          <a:r>
            <a:rPr lang="ar-EG" sz="2800" b="1" dirty="0"/>
            <a:t>صعوبة تحديد المواقع المتواجد فيها</a:t>
          </a:r>
        </a:p>
      </dgm:t>
    </dgm:pt>
    <dgm:pt modelId="{D2405C7D-4082-49F5-B975-77D67DD3C53F}" type="parTrans" cxnId="{837D43DC-86EE-42B2-A846-F2BE467A6BA5}">
      <dgm:prSet/>
      <dgm:spPr/>
      <dgm:t>
        <a:bodyPr/>
        <a:lstStyle/>
        <a:p>
          <a:pPr rtl="1"/>
          <a:endParaRPr lang="ar-EG" sz="2800" b="1"/>
        </a:p>
      </dgm:t>
    </dgm:pt>
    <dgm:pt modelId="{F06F33BD-A7D5-4D0C-88B8-639932C4BC25}" type="sibTrans" cxnId="{837D43DC-86EE-42B2-A846-F2BE467A6BA5}">
      <dgm:prSet/>
      <dgm:spPr/>
      <dgm:t>
        <a:bodyPr/>
        <a:lstStyle/>
        <a:p>
          <a:pPr rtl="1"/>
          <a:endParaRPr lang="ar-EG" sz="2800" b="1"/>
        </a:p>
      </dgm:t>
    </dgm:pt>
    <dgm:pt modelId="{D7B73CEE-EA83-4AD7-9E02-406C451BD4CE}" type="pres">
      <dgm:prSet presAssocID="{01F589B8-02F1-45D5-9352-76FD526669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3D6ED32-1807-4A09-858B-11A997DAE49D}" type="pres">
      <dgm:prSet presAssocID="{0107BC53-A085-482D-8188-DE798400A202}" presName="Parent" presStyleLbl="node0" presStyleIdx="0" presStyleCnt="1">
        <dgm:presLayoutVars>
          <dgm:chMax val="6"/>
          <dgm:chPref val="6"/>
        </dgm:presLayoutVars>
      </dgm:prSet>
      <dgm:spPr/>
    </dgm:pt>
    <dgm:pt modelId="{600EA616-22F9-45B8-92C2-2358B817C1A1}" type="pres">
      <dgm:prSet presAssocID="{2CCEEFE9-C62F-47B1-A805-BEF996883B83}" presName="Accent1" presStyleCnt="0"/>
      <dgm:spPr/>
    </dgm:pt>
    <dgm:pt modelId="{5AEB90D5-B35F-44DC-9D4D-A1CFBF78CAA1}" type="pres">
      <dgm:prSet presAssocID="{2CCEEFE9-C62F-47B1-A805-BEF996883B83}" presName="Accent" presStyleLbl="bgShp" presStyleIdx="0" presStyleCnt="6"/>
      <dgm:spPr/>
    </dgm:pt>
    <dgm:pt modelId="{4FE84417-C0C0-4873-AE19-BE7F1C04B828}" type="pres">
      <dgm:prSet presAssocID="{2CCEEFE9-C62F-47B1-A805-BEF996883B8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147E761-2BAC-48C3-B26A-7D6B9775180B}" type="pres">
      <dgm:prSet presAssocID="{1F9A26DA-205A-4E1D-983F-9E118D651594}" presName="Accent2" presStyleCnt="0"/>
      <dgm:spPr/>
    </dgm:pt>
    <dgm:pt modelId="{44E729B6-8FA8-4CAC-9F2A-21D70F69ECF1}" type="pres">
      <dgm:prSet presAssocID="{1F9A26DA-205A-4E1D-983F-9E118D651594}" presName="Accent" presStyleLbl="bgShp" presStyleIdx="1" presStyleCnt="6"/>
      <dgm:spPr/>
    </dgm:pt>
    <dgm:pt modelId="{3AC661A7-6CC4-44D3-9B7C-8035E279220F}" type="pres">
      <dgm:prSet presAssocID="{1F9A26DA-205A-4E1D-983F-9E118D65159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4EACAEF-EBCE-465E-8FAD-D5FC7693B121}" type="pres">
      <dgm:prSet presAssocID="{0BD7B7FD-7AF9-4327-83A0-3A1D0A308E8B}" presName="Accent3" presStyleCnt="0"/>
      <dgm:spPr/>
    </dgm:pt>
    <dgm:pt modelId="{C56E0C0B-57CC-4BF1-B69E-232FBA11BA8A}" type="pres">
      <dgm:prSet presAssocID="{0BD7B7FD-7AF9-4327-83A0-3A1D0A308E8B}" presName="Accent" presStyleLbl="bgShp" presStyleIdx="2" presStyleCnt="6"/>
      <dgm:spPr/>
    </dgm:pt>
    <dgm:pt modelId="{283BBF86-D041-45CA-871C-DCBFC401D683}" type="pres">
      <dgm:prSet presAssocID="{0BD7B7FD-7AF9-4327-83A0-3A1D0A308E8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0FFF5A6-30C3-4EAB-8290-D61FA59F6AA7}" type="pres">
      <dgm:prSet presAssocID="{CEAEF965-E7FA-4DEC-BB0D-462A44188DCB}" presName="Accent4" presStyleCnt="0"/>
      <dgm:spPr/>
    </dgm:pt>
    <dgm:pt modelId="{E55C4E7C-BA81-40D0-AF31-5B00494E70D3}" type="pres">
      <dgm:prSet presAssocID="{CEAEF965-E7FA-4DEC-BB0D-462A44188DCB}" presName="Accent" presStyleLbl="bgShp" presStyleIdx="3" presStyleCnt="6"/>
      <dgm:spPr/>
    </dgm:pt>
    <dgm:pt modelId="{CEDC0A52-FDEC-470C-BCC0-89E3E0C8515A}" type="pres">
      <dgm:prSet presAssocID="{CEAEF965-E7FA-4DEC-BB0D-462A44188DC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55D62C1-8A80-4447-9A9D-E20D168DF5A8}" type="pres">
      <dgm:prSet presAssocID="{064DB046-80CF-40B6-9EB1-7CA8BD2F9AF7}" presName="Accent5" presStyleCnt="0"/>
      <dgm:spPr/>
    </dgm:pt>
    <dgm:pt modelId="{8BFB3C9F-452E-464A-B02B-887D6227C0F0}" type="pres">
      <dgm:prSet presAssocID="{064DB046-80CF-40B6-9EB1-7CA8BD2F9AF7}" presName="Accent" presStyleLbl="bgShp" presStyleIdx="4" presStyleCnt="6"/>
      <dgm:spPr/>
    </dgm:pt>
    <dgm:pt modelId="{7229BF48-3DCD-4D8C-AAF8-3F6EE59BEFE6}" type="pres">
      <dgm:prSet presAssocID="{064DB046-80CF-40B6-9EB1-7CA8BD2F9AF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FC729965-89FD-47FE-9DD4-957B6FF41D7A}" type="pres">
      <dgm:prSet presAssocID="{5A80DDE2-DE82-4F9C-A497-EFD2515669B9}" presName="Accent6" presStyleCnt="0"/>
      <dgm:spPr/>
    </dgm:pt>
    <dgm:pt modelId="{AAA0B100-F77B-4AC5-9C99-4A5275EFAA3A}" type="pres">
      <dgm:prSet presAssocID="{5A80DDE2-DE82-4F9C-A497-EFD2515669B9}" presName="Accent" presStyleLbl="bgShp" presStyleIdx="5" presStyleCnt="6"/>
      <dgm:spPr/>
    </dgm:pt>
    <dgm:pt modelId="{7B520CB5-0E11-4C2B-AC46-09104F47F38F}" type="pres">
      <dgm:prSet presAssocID="{5A80DDE2-DE82-4F9C-A497-EFD2515669B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B52551F-4D35-4C6A-A474-00A67B1E5B48}" type="presOf" srcId="{2CCEEFE9-C62F-47B1-A805-BEF996883B83}" destId="{4FE84417-C0C0-4873-AE19-BE7F1C04B828}" srcOrd="0" destOrd="0" presId="urn:microsoft.com/office/officeart/2011/layout/HexagonRadial"/>
    <dgm:cxn modelId="{4DE70521-B8A8-48BC-88A2-E877C557D266}" type="presOf" srcId="{CEAEF965-E7FA-4DEC-BB0D-462A44188DCB}" destId="{CEDC0A52-FDEC-470C-BCC0-89E3E0C8515A}" srcOrd="0" destOrd="0" presId="urn:microsoft.com/office/officeart/2011/layout/HexagonRadial"/>
    <dgm:cxn modelId="{46DE0D32-B43F-4FD3-97FE-299BC26F4430}" type="presOf" srcId="{0107BC53-A085-482D-8188-DE798400A202}" destId="{33D6ED32-1807-4A09-858B-11A997DAE49D}" srcOrd="0" destOrd="0" presId="urn:microsoft.com/office/officeart/2011/layout/HexagonRadial"/>
    <dgm:cxn modelId="{96713E6C-CF90-4451-ACA2-5E6E45E3F1F8}" srcId="{0107BC53-A085-482D-8188-DE798400A202}" destId="{0BD7B7FD-7AF9-4327-83A0-3A1D0A308E8B}" srcOrd="2" destOrd="0" parTransId="{BDDB7D49-0B09-4EDD-8743-58C4B8F67555}" sibTransId="{26DD4A96-DD29-4D8C-81DB-A755D58D49F6}"/>
    <dgm:cxn modelId="{31A2744D-C42D-4618-92BA-3FEB51CF9A4A}" srcId="{0107BC53-A085-482D-8188-DE798400A202}" destId="{1F9A26DA-205A-4E1D-983F-9E118D651594}" srcOrd="1" destOrd="0" parTransId="{374FF111-9BA4-45A4-B2DF-106AA3C3CB1E}" sibTransId="{36BFA271-4A25-4CD0-A8D3-0BC67FC40D20}"/>
    <dgm:cxn modelId="{3E73DD8A-26B1-416B-953F-DDB6FA25BFEE}" type="presOf" srcId="{0BD7B7FD-7AF9-4327-83A0-3A1D0A308E8B}" destId="{283BBF86-D041-45CA-871C-DCBFC401D683}" srcOrd="0" destOrd="0" presId="urn:microsoft.com/office/officeart/2011/layout/HexagonRadial"/>
    <dgm:cxn modelId="{77E65690-81EF-4057-8A11-A2B13B0A2CBF}" type="presOf" srcId="{01F589B8-02F1-45D5-9352-76FD52666999}" destId="{D7B73CEE-EA83-4AD7-9E02-406C451BD4CE}" srcOrd="0" destOrd="0" presId="urn:microsoft.com/office/officeart/2011/layout/HexagonRadial"/>
    <dgm:cxn modelId="{2A691C93-9B5C-4996-A26F-3F1F94BD3AFE}" srcId="{0107BC53-A085-482D-8188-DE798400A202}" destId="{CEAEF965-E7FA-4DEC-BB0D-462A44188DCB}" srcOrd="3" destOrd="0" parTransId="{64F89BD1-0D15-4CE9-BB11-D1ABAF3D8A9B}" sibTransId="{6DB45F99-9244-4CD2-9DE8-5C3C04D8A119}"/>
    <dgm:cxn modelId="{EF601399-2022-4466-804A-DBB6267D82EE}" type="presOf" srcId="{1F9A26DA-205A-4E1D-983F-9E118D651594}" destId="{3AC661A7-6CC4-44D3-9B7C-8035E279220F}" srcOrd="0" destOrd="0" presId="urn:microsoft.com/office/officeart/2011/layout/HexagonRadial"/>
    <dgm:cxn modelId="{7FC8D299-7196-4A54-B2B5-F247C3FCBC37}" srcId="{01F589B8-02F1-45D5-9352-76FD52666999}" destId="{0107BC53-A085-482D-8188-DE798400A202}" srcOrd="0" destOrd="0" parTransId="{3DBAE630-4590-45B1-B583-268793B1DC48}" sibTransId="{F909A5C7-1278-4FEB-9D51-D387C3FEAF6A}"/>
    <dgm:cxn modelId="{1671AA9F-AD5C-4F9A-A726-CC1014F70B36}" type="presOf" srcId="{5A80DDE2-DE82-4F9C-A497-EFD2515669B9}" destId="{7B520CB5-0E11-4C2B-AC46-09104F47F38F}" srcOrd="0" destOrd="0" presId="urn:microsoft.com/office/officeart/2011/layout/HexagonRadial"/>
    <dgm:cxn modelId="{837D43DC-86EE-42B2-A846-F2BE467A6BA5}" srcId="{0107BC53-A085-482D-8188-DE798400A202}" destId="{5A80DDE2-DE82-4F9C-A497-EFD2515669B9}" srcOrd="5" destOrd="0" parTransId="{D2405C7D-4082-49F5-B975-77D67DD3C53F}" sibTransId="{F06F33BD-A7D5-4D0C-88B8-639932C4BC25}"/>
    <dgm:cxn modelId="{46FE00E3-8680-4A1B-B3B4-28F50228F5A6}" srcId="{0107BC53-A085-482D-8188-DE798400A202}" destId="{064DB046-80CF-40B6-9EB1-7CA8BD2F9AF7}" srcOrd="4" destOrd="0" parTransId="{14ECFECF-9842-47AF-9167-2E340E9EB8FA}" sibTransId="{0EE857B2-4258-4FDD-BEBC-8B49D09BFC0F}"/>
    <dgm:cxn modelId="{710467E5-0F86-4943-AEB8-EE18F8EF623D}" srcId="{0107BC53-A085-482D-8188-DE798400A202}" destId="{2CCEEFE9-C62F-47B1-A805-BEF996883B83}" srcOrd="0" destOrd="0" parTransId="{C80F5C39-D8B2-4C02-8B26-D44100D6BFEF}" sibTransId="{461B13BD-9A31-4C48-983C-611B0470E27B}"/>
    <dgm:cxn modelId="{72F2F5E5-C00E-4CC8-95C5-D98A1167404F}" type="presOf" srcId="{064DB046-80CF-40B6-9EB1-7CA8BD2F9AF7}" destId="{7229BF48-3DCD-4D8C-AAF8-3F6EE59BEFE6}" srcOrd="0" destOrd="0" presId="urn:microsoft.com/office/officeart/2011/layout/HexagonRadial"/>
    <dgm:cxn modelId="{24ADFCBC-94E3-46D0-AED1-585075F088E3}" type="presParOf" srcId="{D7B73CEE-EA83-4AD7-9E02-406C451BD4CE}" destId="{33D6ED32-1807-4A09-858B-11A997DAE49D}" srcOrd="0" destOrd="0" presId="urn:microsoft.com/office/officeart/2011/layout/HexagonRadial"/>
    <dgm:cxn modelId="{A9B218B2-8821-4BF8-9DB7-3DB417AEC4DF}" type="presParOf" srcId="{D7B73CEE-EA83-4AD7-9E02-406C451BD4CE}" destId="{600EA616-22F9-45B8-92C2-2358B817C1A1}" srcOrd="1" destOrd="0" presId="urn:microsoft.com/office/officeart/2011/layout/HexagonRadial"/>
    <dgm:cxn modelId="{27E99940-0136-43D1-A43D-88B03DDFE962}" type="presParOf" srcId="{600EA616-22F9-45B8-92C2-2358B817C1A1}" destId="{5AEB90D5-B35F-44DC-9D4D-A1CFBF78CAA1}" srcOrd="0" destOrd="0" presId="urn:microsoft.com/office/officeart/2011/layout/HexagonRadial"/>
    <dgm:cxn modelId="{42DD63F3-DB86-4BCD-8403-9B56FDA1BC4A}" type="presParOf" srcId="{D7B73CEE-EA83-4AD7-9E02-406C451BD4CE}" destId="{4FE84417-C0C0-4873-AE19-BE7F1C04B828}" srcOrd="2" destOrd="0" presId="urn:microsoft.com/office/officeart/2011/layout/HexagonRadial"/>
    <dgm:cxn modelId="{7B96FCCD-9506-49CB-9779-99E14735FCCC}" type="presParOf" srcId="{D7B73CEE-EA83-4AD7-9E02-406C451BD4CE}" destId="{A147E761-2BAC-48C3-B26A-7D6B9775180B}" srcOrd="3" destOrd="0" presId="urn:microsoft.com/office/officeart/2011/layout/HexagonRadial"/>
    <dgm:cxn modelId="{B887BF5B-58FC-424E-A00C-6540D151D105}" type="presParOf" srcId="{A147E761-2BAC-48C3-B26A-7D6B9775180B}" destId="{44E729B6-8FA8-4CAC-9F2A-21D70F69ECF1}" srcOrd="0" destOrd="0" presId="urn:microsoft.com/office/officeart/2011/layout/HexagonRadial"/>
    <dgm:cxn modelId="{5F9C88C7-D9A1-4487-AD41-2307DB19351A}" type="presParOf" srcId="{D7B73CEE-EA83-4AD7-9E02-406C451BD4CE}" destId="{3AC661A7-6CC4-44D3-9B7C-8035E279220F}" srcOrd="4" destOrd="0" presId="urn:microsoft.com/office/officeart/2011/layout/HexagonRadial"/>
    <dgm:cxn modelId="{F7FC0B7B-48BC-44EC-A9F9-6381DF63FC10}" type="presParOf" srcId="{D7B73CEE-EA83-4AD7-9E02-406C451BD4CE}" destId="{84EACAEF-EBCE-465E-8FAD-D5FC7693B121}" srcOrd="5" destOrd="0" presId="urn:microsoft.com/office/officeart/2011/layout/HexagonRadial"/>
    <dgm:cxn modelId="{206D4E6D-7CE0-42BE-A0BC-A4DB91CF6644}" type="presParOf" srcId="{84EACAEF-EBCE-465E-8FAD-D5FC7693B121}" destId="{C56E0C0B-57CC-4BF1-B69E-232FBA11BA8A}" srcOrd="0" destOrd="0" presId="urn:microsoft.com/office/officeart/2011/layout/HexagonRadial"/>
    <dgm:cxn modelId="{8E81D763-13E1-469B-8908-82432B7CE8FC}" type="presParOf" srcId="{D7B73CEE-EA83-4AD7-9E02-406C451BD4CE}" destId="{283BBF86-D041-45CA-871C-DCBFC401D683}" srcOrd="6" destOrd="0" presId="urn:microsoft.com/office/officeart/2011/layout/HexagonRadial"/>
    <dgm:cxn modelId="{9D2D0485-35BC-4B81-A059-B91BF7F3D79E}" type="presParOf" srcId="{D7B73CEE-EA83-4AD7-9E02-406C451BD4CE}" destId="{C0FFF5A6-30C3-4EAB-8290-D61FA59F6AA7}" srcOrd="7" destOrd="0" presId="urn:microsoft.com/office/officeart/2011/layout/HexagonRadial"/>
    <dgm:cxn modelId="{E9E1B6B0-3E81-4D69-AD19-4AEF45CD34FE}" type="presParOf" srcId="{C0FFF5A6-30C3-4EAB-8290-D61FA59F6AA7}" destId="{E55C4E7C-BA81-40D0-AF31-5B00494E70D3}" srcOrd="0" destOrd="0" presId="urn:microsoft.com/office/officeart/2011/layout/HexagonRadial"/>
    <dgm:cxn modelId="{160BA353-E0BC-48F9-9A81-FA9A8B4FF8C0}" type="presParOf" srcId="{D7B73CEE-EA83-4AD7-9E02-406C451BD4CE}" destId="{CEDC0A52-FDEC-470C-BCC0-89E3E0C8515A}" srcOrd="8" destOrd="0" presId="urn:microsoft.com/office/officeart/2011/layout/HexagonRadial"/>
    <dgm:cxn modelId="{FF7E923C-CB1B-4039-8B0C-3337D25A5507}" type="presParOf" srcId="{D7B73CEE-EA83-4AD7-9E02-406C451BD4CE}" destId="{A55D62C1-8A80-4447-9A9D-E20D168DF5A8}" srcOrd="9" destOrd="0" presId="urn:microsoft.com/office/officeart/2011/layout/HexagonRadial"/>
    <dgm:cxn modelId="{795B3A7D-51F6-4CE6-A8DF-AE7720F77250}" type="presParOf" srcId="{A55D62C1-8A80-4447-9A9D-E20D168DF5A8}" destId="{8BFB3C9F-452E-464A-B02B-887D6227C0F0}" srcOrd="0" destOrd="0" presId="urn:microsoft.com/office/officeart/2011/layout/HexagonRadial"/>
    <dgm:cxn modelId="{00777F05-FC1A-4A42-88DD-F98C19528301}" type="presParOf" srcId="{D7B73CEE-EA83-4AD7-9E02-406C451BD4CE}" destId="{7229BF48-3DCD-4D8C-AAF8-3F6EE59BEFE6}" srcOrd="10" destOrd="0" presId="urn:microsoft.com/office/officeart/2011/layout/HexagonRadial"/>
    <dgm:cxn modelId="{C283C15F-9DE2-41DA-BBD5-974BD93A03A8}" type="presParOf" srcId="{D7B73CEE-EA83-4AD7-9E02-406C451BD4CE}" destId="{FC729965-89FD-47FE-9DD4-957B6FF41D7A}" srcOrd="11" destOrd="0" presId="urn:microsoft.com/office/officeart/2011/layout/HexagonRadial"/>
    <dgm:cxn modelId="{D50797C2-8592-4074-BE10-AE5E1F59A1B5}" type="presParOf" srcId="{FC729965-89FD-47FE-9DD4-957B6FF41D7A}" destId="{AAA0B100-F77B-4AC5-9C99-4A5275EFAA3A}" srcOrd="0" destOrd="0" presId="urn:microsoft.com/office/officeart/2011/layout/HexagonRadial"/>
    <dgm:cxn modelId="{286F8C39-6D2E-44A7-A021-C1DD1FAC1CAA}" type="presParOf" srcId="{D7B73CEE-EA83-4AD7-9E02-406C451BD4CE}" destId="{7B520CB5-0E11-4C2B-AC46-09104F47F38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6B9437-4B2A-438A-B315-A7FE23943B6D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EE0EF90-3E62-4A03-8196-DADC2245AD75}">
      <dgm:prSet phldrT="[Text]"/>
      <dgm:spPr/>
      <dgm:t>
        <a:bodyPr/>
        <a:lstStyle/>
        <a:p>
          <a:pPr rtl="1"/>
          <a:r>
            <a:rPr lang="ar-SA" b="1" dirty="0"/>
            <a:t>صعوبة التعلم اللفظية</a:t>
          </a:r>
          <a:r>
            <a:rPr lang="ar-EG" b="1" dirty="0"/>
            <a:t> مثل فهم الحقائق</a:t>
          </a:r>
        </a:p>
      </dgm:t>
    </dgm:pt>
    <dgm:pt modelId="{B873321C-340D-4D3F-A8D3-5BA584734E5F}" type="parTrans" cxnId="{2443E728-8FB5-4517-9BFA-3E5FBD3BBACF}">
      <dgm:prSet/>
      <dgm:spPr/>
      <dgm:t>
        <a:bodyPr/>
        <a:lstStyle/>
        <a:p>
          <a:pPr rtl="1"/>
          <a:endParaRPr lang="ar-EG" b="1"/>
        </a:p>
      </dgm:t>
    </dgm:pt>
    <dgm:pt modelId="{FC5AA8A9-2F4A-4CCC-A311-62D1D2CF97DC}" type="sibTrans" cxnId="{2443E728-8FB5-4517-9BFA-3E5FBD3BBACF}">
      <dgm:prSet/>
      <dgm:spPr/>
      <dgm:t>
        <a:bodyPr/>
        <a:lstStyle/>
        <a:p>
          <a:pPr rtl="1"/>
          <a:endParaRPr lang="ar-EG" b="1"/>
        </a:p>
      </dgm:t>
    </dgm:pt>
    <dgm:pt modelId="{6209C482-B046-47CC-AA7D-CB73F4022821}">
      <dgm:prSet phldrT="[Text]"/>
      <dgm:spPr/>
      <dgm:t>
        <a:bodyPr/>
        <a:lstStyle/>
        <a:p>
          <a:pPr rtl="1"/>
          <a:r>
            <a:rPr lang="ar-SA" b="1" dirty="0"/>
            <a:t>صعوبة التعلم الرمزية</a:t>
          </a:r>
          <a:endParaRPr lang="ar-EG" b="1" dirty="0"/>
        </a:p>
      </dgm:t>
    </dgm:pt>
    <dgm:pt modelId="{7B8A0EF6-612A-4300-A5A6-186A54D9E457}" type="parTrans" cxnId="{9443D0DE-B315-4A7A-A14F-553B67366C10}">
      <dgm:prSet/>
      <dgm:spPr/>
      <dgm:t>
        <a:bodyPr/>
        <a:lstStyle/>
        <a:p>
          <a:pPr rtl="1"/>
          <a:endParaRPr lang="ar-EG" b="1"/>
        </a:p>
      </dgm:t>
    </dgm:pt>
    <dgm:pt modelId="{1E64C2A2-D20C-44DD-92EC-A9B67D70077F}" type="sibTrans" cxnId="{9443D0DE-B315-4A7A-A14F-553B67366C10}">
      <dgm:prSet/>
      <dgm:spPr/>
      <dgm:t>
        <a:bodyPr/>
        <a:lstStyle/>
        <a:p>
          <a:pPr rtl="1"/>
          <a:endParaRPr lang="ar-EG" b="1"/>
        </a:p>
      </dgm:t>
    </dgm:pt>
    <dgm:pt modelId="{B0689D00-8084-4CC4-943B-A9C53008BD4C}">
      <dgm:prSet phldrT="[Text]"/>
      <dgm:spPr/>
      <dgm:t>
        <a:bodyPr/>
        <a:lstStyle/>
        <a:p>
          <a:pPr rtl="1"/>
          <a:r>
            <a:rPr lang="ar-SA" b="1" dirty="0"/>
            <a:t>صعوبة التعلم الاصطلاحية</a:t>
          </a:r>
          <a:r>
            <a:rPr lang="ar-EG" b="1" dirty="0"/>
            <a:t> مثل قراءة الرموز والأعداد</a:t>
          </a:r>
        </a:p>
      </dgm:t>
    </dgm:pt>
    <dgm:pt modelId="{EEBD650C-3FFA-450E-90A4-595C3EC8677A}" type="parTrans" cxnId="{73D41729-8FCC-4998-BF5C-255EF89477F8}">
      <dgm:prSet/>
      <dgm:spPr/>
      <dgm:t>
        <a:bodyPr/>
        <a:lstStyle/>
        <a:p>
          <a:pPr rtl="1"/>
          <a:endParaRPr lang="ar-EG" b="1"/>
        </a:p>
      </dgm:t>
    </dgm:pt>
    <dgm:pt modelId="{CAFB7695-E518-4C09-A1BD-5C1B13F5AAE3}" type="sibTrans" cxnId="{73D41729-8FCC-4998-BF5C-255EF89477F8}">
      <dgm:prSet/>
      <dgm:spPr/>
      <dgm:t>
        <a:bodyPr/>
        <a:lstStyle/>
        <a:p>
          <a:pPr rtl="1"/>
          <a:endParaRPr lang="ar-EG" b="1"/>
        </a:p>
      </dgm:t>
    </dgm:pt>
    <dgm:pt modelId="{BA0F2EFF-3BAD-4F9B-AE26-CACA770D65DF}">
      <dgm:prSet/>
      <dgm:spPr/>
      <dgm:t>
        <a:bodyPr/>
        <a:lstStyle/>
        <a:p>
          <a:pPr rtl="1"/>
          <a:r>
            <a:rPr lang="ar-SA" b="1" dirty="0"/>
            <a:t>صعوبة التعلم الكتابية</a:t>
          </a:r>
          <a:r>
            <a:rPr lang="ar-EG" b="1" dirty="0"/>
            <a:t> صعوبة كتابة الرموز والأعداد</a:t>
          </a:r>
        </a:p>
      </dgm:t>
    </dgm:pt>
    <dgm:pt modelId="{DEAE296F-CDB2-4FBB-9183-26D9B7468C3E}" type="parTrans" cxnId="{47382A4A-B399-4218-8B62-62FDEE946B18}">
      <dgm:prSet/>
      <dgm:spPr/>
      <dgm:t>
        <a:bodyPr/>
        <a:lstStyle/>
        <a:p>
          <a:pPr rtl="1"/>
          <a:endParaRPr lang="ar-EG" b="1"/>
        </a:p>
      </dgm:t>
    </dgm:pt>
    <dgm:pt modelId="{D8906984-937A-4202-83D8-E25F2A39A374}" type="sibTrans" cxnId="{47382A4A-B399-4218-8B62-62FDEE946B18}">
      <dgm:prSet/>
      <dgm:spPr/>
      <dgm:t>
        <a:bodyPr/>
        <a:lstStyle/>
        <a:p>
          <a:pPr rtl="1"/>
          <a:endParaRPr lang="ar-EG" b="1"/>
        </a:p>
      </dgm:t>
    </dgm:pt>
    <dgm:pt modelId="{454560CF-18D5-4292-B38C-A6617B8F763C}">
      <dgm:prSet/>
      <dgm:spPr/>
      <dgm:t>
        <a:bodyPr/>
        <a:lstStyle/>
        <a:p>
          <a:pPr rtl="1"/>
          <a:r>
            <a:rPr lang="ar-SA" b="1" dirty="0"/>
            <a:t>صعوبة التعلم المفاهيمية </a:t>
          </a:r>
          <a:r>
            <a:rPr lang="ar-EG" b="1" dirty="0"/>
            <a:t>صعوبة فهم الأفكار والحسابات العقلية</a:t>
          </a:r>
        </a:p>
      </dgm:t>
    </dgm:pt>
    <dgm:pt modelId="{C9D67221-E679-4527-B16D-BFEA38547731}" type="parTrans" cxnId="{93D8E32A-983D-4EC6-B199-C742F581135E}">
      <dgm:prSet/>
      <dgm:spPr/>
      <dgm:t>
        <a:bodyPr/>
        <a:lstStyle/>
        <a:p>
          <a:pPr rtl="1"/>
          <a:endParaRPr lang="ar-EG" b="1"/>
        </a:p>
      </dgm:t>
    </dgm:pt>
    <dgm:pt modelId="{878DDB16-BD9F-4AFC-BA27-A91B15B452EE}" type="sibTrans" cxnId="{93D8E32A-983D-4EC6-B199-C742F581135E}">
      <dgm:prSet/>
      <dgm:spPr/>
      <dgm:t>
        <a:bodyPr/>
        <a:lstStyle/>
        <a:p>
          <a:pPr rtl="1"/>
          <a:endParaRPr lang="ar-EG" b="1"/>
        </a:p>
      </dgm:t>
    </dgm:pt>
    <dgm:pt modelId="{C79E2B68-D75A-49D0-82B2-B3AB69C75BCF}">
      <dgm:prSet/>
      <dgm:spPr/>
      <dgm:t>
        <a:bodyPr/>
        <a:lstStyle/>
        <a:p>
          <a:pPr rtl="1"/>
          <a:r>
            <a:rPr lang="ar-SA" b="1" dirty="0"/>
            <a:t>صعوبة التعلم العملية أو الإجرائية</a:t>
          </a:r>
          <a:r>
            <a:rPr lang="ar-EG" b="1" dirty="0"/>
            <a:t> صعوبة اجراء العمليات الأربع</a:t>
          </a:r>
        </a:p>
      </dgm:t>
    </dgm:pt>
    <dgm:pt modelId="{EDDB0416-81BC-4D72-85B9-F30723CA3065}" type="parTrans" cxnId="{E6687A70-B0AB-4FD1-B109-9B06D17E2DCF}">
      <dgm:prSet/>
      <dgm:spPr/>
      <dgm:t>
        <a:bodyPr/>
        <a:lstStyle/>
        <a:p>
          <a:pPr rtl="1"/>
          <a:endParaRPr lang="ar-EG" b="1"/>
        </a:p>
      </dgm:t>
    </dgm:pt>
    <dgm:pt modelId="{E5B4D6DF-6CE6-4091-92F8-E23751BD26C3}" type="sibTrans" cxnId="{E6687A70-B0AB-4FD1-B109-9B06D17E2DCF}">
      <dgm:prSet/>
      <dgm:spPr/>
      <dgm:t>
        <a:bodyPr/>
        <a:lstStyle/>
        <a:p>
          <a:pPr rtl="1"/>
          <a:endParaRPr lang="ar-EG" b="1"/>
        </a:p>
      </dgm:t>
    </dgm:pt>
    <dgm:pt modelId="{23943A76-79CC-4423-AE58-B59EC54CA0F6}" type="pres">
      <dgm:prSet presAssocID="{6F6B9437-4B2A-438A-B315-A7FE23943B6D}" presName="compositeShape" presStyleCnt="0">
        <dgm:presLayoutVars>
          <dgm:chMax val="7"/>
          <dgm:dir/>
          <dgm:resizeHandles val="exact"/>
        </dgm:presLayoutVars>
      </dgm:prSet>
      <dgm:spPr/>
    </dgm:pt>
    <dgm:pt modelId="{5AC43FA4-A354-4DF7-B416-41B81F35A01D}" type="pres">
      <dgm:prSet presAssocID="{2EE0EF90-3E62-4A03-8196-DADC2245AD75}" presName="circ1" presStyleLbl="vennNode1" presStyleIdx="0" presStyleCnt="6"/>
      <dgm:spPr/>
    </dgm:pt>
    <dgm:pt modelId="{1159FEA9-74F7-4C42-A1AB-C27A52675487}" type="pres">
      <dgm:prSet presAssocID="{2EE0EF90-3E62-4A03-8196-DADC2245AD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61A076C-8A66-42CC-9D2A-702C085DF57C}" type="pres">
      <dgm:prSet presAssocID="{6209C482-B046-47CC-AA7D-CB73F4022821}" presName="circ2" presStyleLbl="vennNode1" presStyleIdx="1" presStyleCnt="6"/>
      <dgm:spPr/>
    </dgm:pt>
    <dgm:pt modelId="{A5A5AC3B-D998-46D8-A1F3-B8214011C504}" type="pres">
      <dgm:prSet presAssocID="{6209C482-B046-47CC-AA7D-CB73F40228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7DE3328-9873-4DD3-B878-AC3B5CB24422}" type="pres">
      <dgm:prSet presAssocID="{B0689D00-8084-4CC4-943B-A9C53008BD4C}" presName="circ3" presStyleLbl="vennNode1" presStyleIdx="2" presStyleCnt="6"/>
      <dgm:spPr/>
    </dgm:pt>
    <dgm:pt modelId="{B4AFBF40-1EA9-4023-82BF-9C1BE072752F}" type="pres">
      <dgm:prSet presAssocID="{B0689D00-8084-4CC4-943B-A9C53008BD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629AD4-E90B-4585-A17A-EEE354BB3579}" type="pres">
      <dgm:prSet presAssocID="{BA0F2EFF-3BAD-4F9B-AE26-CACA770D65DF}" presName="circ4" presStyleLbl="vennNode1" presStyleIdx="3" presStyleCnt="6"/>
      <dgm:spPr/>
    </dgm:pt>
    <dgm:pt modelId="{86C7E8EC-4C60-4FD9-B89C-E2283E8EC796}" type="pres">
      <dgm:prSet presAssocID="{BA0F2EFF-3BAD-4F9B-AE26-CACA770D65D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B1AD31-EFC1-4F2F-A4F4-AD95F7FBB6BD}" type="pres">
      <dgm:prSet presAssocID="{454560CF-18D5-4292-B38C-A6617B8F763C}" presName="circ5" presStyleLbl="vennNode1" presStyleIdx="4" presStyleCnt="6"/>
      <dgm:spPr/>
    </dgm:pt>
    <dgm:pt modelId="{36F5E960-A8FB-4BE1-AE5F-28DA169D1925}" type="pres">
      <dgm:prSet presAssocID="{454560CF-18D5-4292-B38C-A6617B8F763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849AF8-A73E-49E3-92D3-D3A653D8A791}" type="pres">
      <dgm:prSet presAssocID="{C79E2B68-D75A-49D0-82B2-B3AB69C75BCF}" presName="circ6" presStyleLbl="vennNode1" presStyleIdx="5" presStyleCnt="6"/>
      <dgm:spPr/>
    </dgm:pt>
    <dgm:pt modelId="{13FD60BB-08D6-4290-A45C-342C5C930FC1}" type="pres">
      <dgm:prSet presAssocID="{C79E2B68-D75A-49D0-82B2-B3AB69C75BC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A92A711-1B1C-42E6-BBAA-E7A39B9C7D57}" type="presOf" srcId="{2EE0EF90-3E62-4A03-8196-DADC2245AD75}" destId="{1159FEA9-74F7-4C42-A1AB-C27A52675487}" srcOrd="0" destOrd="0" presId="urn:microsoft.com/office/officeart/2005/8/layout/venn1"/>
    <dgm:cxn modelId="{EBD38D26-6F34-46FB-B8EF-04628907C0A0}" type="presOf" srcId="{454560CF-18D5-4292-B38C-A6617B8F763C}" destId="{36F5E960-A8FB-4BE1-AE5F-28DA169D1925}" srcOrd="0" destOrd="0" presId="urn:microsoft.com/office/officeart/2005/8/layout/venn1"/>
    <dgm:cxn modelId="{2443E728-8FB5-4517-9BFA-3E5FBD3BBACF}" srcId="{6F6B9437-4B2A-438A-B315-A7FE23943B6D}" destId="{2EE0EF90-3E62-4A03-8196-DADC2245AD75}" srcOrd="0" destOrd="0" parTransId="{B873321C-340D-4D3F-A8D3-5BA584734E5F}" sibTransId="{FC5AA8A9-2F4A-4CCC-A311-62D1D2CF97DC}"/>
    <dgm:cxn modelId="{73D41729-8FCC-4998-BF5C-255EF89477F8}" srcId="{6F6B9437-4B2A-438A-B315-A7FE23943B6D}" destId="{B0689D00-8084-4CC4-943B-A9C53008BD4C}" srcOrd="2" destOrd="0" parTransId="{EEBD650C-3FFA-450E-90A4-595C3EC8677A}" sibTransId="{CAFB7695-E518-4C09-A1BD-5C1B13F5AAE3}"/>
    <dgm:cxn modelId="{93D8E32A-983D-4EC6-B199-C742F581135E}" srcId="{6F6B9437-4B2A-438A-B315-A7FE23943B6D}" destId="{454560CF-18D5-4292-B38C-A6617B8F763C}" srcOrd="4" destOrd="0" parTransId="{C9D67221-E679-4527-B16D-BFEA38547731}" sibTransId="{878DDB16-BD9F-4AFC-BA27-A91B15B452EE}"/>
    <dgm:cxn modelId="{A14CF12B-9011-408F-BFD0-F0E1F11B5B8A}" type="presOf" srcId="{6209C482-B046-47CC-AA7D-CB73F4022821}" destId="{A5A5AC3B-D998-46D8-A1F3-B8214011C504}" srcOrd="0" destOrd="0" presId="urn:microsoft.com/office/officeart/2005/8/layout/venn1"/>
    <dgm:cxn modelId="{E3C90048-C29C-418D-8A53-D0B057F0AFEA}" type="presOf" srcId="{BA0F2EFF-3BAD-4F9B-AE26-CACA770D65DF}" destId="{86C7E8EC-4C60-4FD9-B89C-E2283E8EC796}" srcOrd="0" destOrd="0" presId="urn:microsoft.com/office/officeart/2005/8/layout/venn1"/>
    <dgm:cxn modelId="{47382A4A-B399-4218-8B62-62FDEE946B18}" srcId="{6F6B9437-4B2A-438A-B315-A7FE23943B6D}" destId="{BA0F2EFF-3BAD-4F9B-AE26-CACA770D65DF}" srcOrd="3" destOrd="0" parTransId="{DEAE296F-CDB2-4FBB-9183-26D9B7468C3E}" sibTransId="{D8906984-937A-4202-83D8-E25F2A39A374}"/>
    <dgm:cxn modelId="{E6687A70-B0AB-4FD1-B109-9B06D17E2DCF}" srcId="{6F6B9437-4B2A-438A-B315-A7FE23943B6D}" destId="{C79E2B68-D75A-49D0-82B2-B3AB69C75BCF}" srcOrd="5" destOrd="0" parTransId="{EDDB0416-81BC-4D72-85B9-F30723CA3065}" sibTransId="{E5B4D6DF-6CE6-4091-92F8-E23751BD26C3}"/>
    <dgm:cxn modelId="{149B3277-0306-48B3-83B5-FE5F15F16255}" type="presOf" srcId="{C79E2B68-D75A-49D0-82B2-B3AB69C75BCF}" destId="{13FD60BB-08D6-4290-A45C-342C5C930FC1}" srcOrd="0" destOrd="0" presId="urn:microsoft.com/office/officeart/2005/8/layout/venn1"/>
    <dgm:cxn modelId="{57A39EAD-4109-435B-8461-A7B2780E8CFC}" type="presOf" srcId="{B0689D00-8084-4CC4-943B-A9C53008BD4C}" destId="{B4AFBF40-1EA9-4023-82BF-9C1BE072752F}" srcOrd="0" destOrd="0" presId="urn:microsoft.com/office/officeart/2005/8/layout/venn1"/>
    <dgm:cxn modelId="{9443D0DE-B315-4A7A-A14F-553B67366C10}" srcId="{6F6B9437-4B2A-438A-B315-A7FE23943B6D}" destId="{6209C482-B046-47CC-AA7D-CB73F4022821}" srcOrd="1" destOrd="0" parTransId="{7B8A0EF6-612A-4300-A5A6-186A54D9E457}" sibTransId="{1E64C2A2-D20C-44DD-92EC-A9B67D70077F}"/>
    <dgm:cxn modelId="{CBA1F8F4-3CDA-4DF4-A949-9E922144F696}" type="presOf" srcId="{6F6B9437-4B2A-438A-B315-A7FE23943B6D}" destId="{23943A76-79CC-4423-AE58-B59EC54CA0F6}" srcOrd="0" destOrd="0" presId="urn:microsoft.com/office/officeart/2005/8/layout/venn1"/>
    <dgm:cxn modelId="{5A4DFB34-6C8B-4F1C-BBE6-DBA2F2C081D0}" type="presParOf" srcId="{23943A76-79CC-4423-AE58-B59EC54CA0F6}" destId="{5AC43FA4-A354-4DF7-B416-41B81F35A01D}" srcOrd="0" destOrd="0" presId="urn:microsoft.com/office/officeart/2005/8/layout/venn1"/>
    <dgm:cxn modelId="{72FF4E91-7EB0-4233-A9E0-37F9871449E3}" type="presParOf" srcId="{23943A76-79CC-4423-AE58-B59EC54CA0F6}" destId="{1159FEA9-74F7-4C42-A1AB-C27A52675487}" srcOrd="1" destOrd="0" presId="urn:microsoft.com/office/officeart/2005/8/layout/venn1"/>
    <dgm:cxn modelId="{92C2CA79-1EAA-4C8E-A149-94B694616AC8}" type="presParOf" srcId="{23943A76-79CC-4423-AE58-B59EC54CA0F6}" destId="{A61A076C-8A66-42CC-9D2A-702C085DF57C}" srcOrd="2" destOrd="0" presId="urn:microsoft.com/office/officeart/2005/8/layout/venn1"/>
    <dgm:cxn modelId="{6E94E6DA-35BE-4B54-BE0A-FBB613D18C27}" type="presParOf" srcId="{23943A76-79CC-4423-AE58-B59EC54CA0F6}" destId="{A5A5AC3B-D998-46D8-A1F3-B8214011C504}" srcOrd="3" destOrd="0" presId="urn:microsoft.com/office/officeart/2005/8/layout/venn1"/>
    <dgm:cxn modelId="{3AEC6806-15CD-4025-85D6-9822FC929803}" type="presParOf" srcId="{23943A76-79CC-4423-AE58-B59EC54CA0F6}" destId="{37DE3328-9873-4DD3-B878-AC3B5CB24422}" srcOrd="4" destOrd="0" presId="urn:microsoft.com/office/officeart/2005/8/layout/venn1"/>
    <dgm:cxn modelId="{C98AA5D3-478B-4794-8F77-2FFB7A72A436}" type="presParOf" srcId="{23943A76-79CC-4423-AE58-B59EC54CA0F6}" destId="{B4AFBF40-1EA9-4023-82BF-9C1BE072752F}" srcOrd="5" destOrd="0" presId="urn:microsoft.com/office/officeart/2005/8/layout/venn1"/>
    <dgm:cxn modelId="{D5D0BD10-CDAE-4FDB-971A-0A44BACED4A9}" type="presParOf" srcId="{23943A76-79CC-4423-AE58-B59EC54CA0F6}" destId="{97629AD4-E90B-4585-A17A-EEE354BB3579}" srcOrd="6" destOrd="0" presId="urn:microsoft.com/office/officeart/2005/8/layout/venn1"/>
    <dgm:cxn modelId="{B98A510A-CE2A-4398-83F6-EADAEFBC2F11}" type="presParOf" srcId="{23943A76-79CC-4423-AE58-B59EC54CA0F6}" destId="{86C7E8EC-4C60-4FD9-B89C-E2283E8EC796}" srcOrd="7" destOrd="0" presId="urn:microsoft.com/office/officeart/2005/8/layout/venn1"/>
    <dgm:cxn modelId="{D20E4DE8-89EE-42D3-B727-B4ED5F28183C}" type="presParOf" srcId="{23943A76-79CC-4423-AE58-B59EC54CA0F6}" destId="{95B1AD31-EFC1-4F2F-A4F4-AD95F7FBB6BD}" srcOrd="8" destOrd="0" presId="urn:microsoft.com/office/officeart/2005/8/layout/venn1"/>
    <dgm:cxn modelId="{7BB99FF9-A81A-41FB-8011-5C5B76A61961}" type="presParOf" srcId="{23943A76-79CC-4423-AE58-B59EC54CA0F6}" destId="{36F5E960-A8FB-4BE1-AE5F-28DA169D1925}" srcOrd="9" destOrd="0" presId="urn:microsoft.com/office/officeart/2005/8/layout/venn1"/>
    <dgm:cxn modelId="{7C60ABCF-2E22-4575-ADA7-8CC485A12C47}" type="presParOf" srcId="{23943A76-79CC-4423-AE58-B59EC54CA0F6}" destId="{1E849AF8-A73E-49E3-92D3-D3A653D8A791}" srcOrd="10" destOrd="0" presId="urn:microsoft.com/office/officeart/2005/8/layout/venn1"/>
    <dgm:cxn modelId="{D75B279C-C59C-40F3-9C18-F25DD3C221F7}" type="presParOf" srcId="{23943A76-79CC-4423-AE58-B59EC54CA0F6}" destId="{13FD60BB-08D6-4290-A45C-342C5C930FC1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048EF5-420C-4334-AC92-57584D1A711E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458F290E-2DB7-4FC3-B1A3-2F6DE843EDC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2400" b="1" dirty="0">
              <a:solidFill>
                <a:schemeClr val="tx1"/>
              </a:solidFill>
            </a:rPr>
            <a:t>طرق التغلب على مشكلات الموهوبين ذوي صعوبات التعلم</a:t>
          </a:r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400" b="1" dirty="0">
            <a:solidFill>
              <a:schemeClr val="tx1"/>
            </a:solidFill>
          </a:endParaRPr>
        </a:p>
      </dgm:t>
    </dgm:pt>
    <dgm:pt modelId="{F8C13BBB-FA50-44E3-AA49-96C37BA859B1}" type="parTrans" cxnId="{A2335EEA-6657-4B7A-B52D-CA3E7EF98D10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903CB921-541E-43F4-B190-692617D25BAC}" type="sibTrans" cxnId="{A2335EEA-6657-4B7A-B52D-CA3E7EF98D10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BDCF259A-9CDF-41B0-8139-459311E7EAA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EG" sz="2800" b="1" dirty="0">
              <a:solidFill>
                <a:schemeClr val="tx1"/>
              </a:solidFill>
            </a:rPr>
            <a:t>التركيز على تطوير الموهبة</a:t>
          </a:r>
        </a:p>
      </dgm:t>
    </dgm:pt>
    <dgm:pt modelId="{E599004E-DB7D-4642-8A0C-E2CE4765762C}" type="parTrans" cxnId="{9CBF69B1-4C0C-4CEC-B601-71061BBC50C1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093F8DCB-0407-49B5-87EF-4D31550EFDF0}" type="sibTrans" cxnId="{9CBF69B1-4C0C-4CEC-B601-71061BBC50C1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9B821172-EE61-4090-B0E8-80EEB33D9C7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EG" sz="2800" b="1" dirty="0">
              <a:solidFill>
                <a:schemeClr val="tx1"/>
              </a:solidFill>
            </a:rPr>
            <a:t>توفير البيئة الطبيعية للتعلم</a:t>
          </a:r>
        </a:p>
      </dgm:t>
    </dgm:pt>
    <dgm:pt modelId="{8825F60A-E47C-48D2-AF59-06AD116B3932}" type="parTrans" cxnId="{0B18C26C-FB0F-4533-9F02-D4B956AA6C51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C74400EE-8140-4E54-B93A-C3FE680B7D52}" type="sibTrans" cxnId="{0B18C26C-FB0F-4533-9F02-D4B956AA6C51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8E9E150A-CB73-420D-8BDA-EEEEA00C83F0}">
      <dgm:prSet phldrT="[Text]" custT="1"/>
      <dgm:spPr/>
      <dgm:t>
        <a:bodyPr/>
        <a:lstStyle/>
        <a:p>
          <a:pPr rtl="1"/>
          <a:r>
            <a:rPr lang="ar-EG" sz="2800" b="1" dirty="0">
              <a:solidFill>
                <a:schemeClr val="tx1"/>
              </a:solidFill>
            </a:rPr>
            <a:t>المكافأة والتشجيع</a:t>
          </a:r>
        </a:p>
      </dgm:t>
    </dgm:pt>
    <dgm:pt modelId="{AD3C3809-E418-4E6D-A124-25299B04C358}" type="parTrans" cxnId="{B737B76A-5F43-4953-9F5B-267B8C4A027F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2778C262-49BE-4D75-9043-359AB3FBE7B1}" type="sibTrans" cxnId="{B737B76A-5F43-4953-9F5B-267B8C4A027F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9A8D028F-9EDF-47D7-B04C-E90978B21672}">
      <dgm:prSet phldrT="[Text]" custT="1"/>
      <dgm:spPr/>
      <dgm:t>
        <a:bodyPr/>
        <a:lstStyle/>
        <a:p>
          <a:pPr rtl="1"/>
          <a:r>
            <a:rPr lang="ar-EG" sz="2800" b="1" dirty="0">
              <a:solidFill>
                <a:schemeClr val="tx1"/>
              </a:solidFill>
            </a:rPr>
            <a:t>التشجيع على القيام بأنشطة بحثية اضافية</a:t>
          </a:r>
        </a:p>
      </dgm:t>
    </dgm:pt>
    <dgm:pt modelId="{D70BBD93-F03C-415B-B27F-D02155490B97}" type="parTrans" cxnId="{0FACECFC-1865-44F8-A6AF-662DEDBF45F6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60F06389-0B76-4DB8-BD4F-76841AC72DFB}" type="sibTrans" cxnId="{0FACECFC-1865-44F8-A6AF-662DEDBF45F6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D2A73561-F091-43ED-A12A-740EB67511DD}">
      <dgm:prSet phldrT="[Text]" custT="1"/>
      <dgm:spPr/>
      <dgm:t>
        <a:bodyPr/>
        <a:lstStyle/>
        <a:p>
          <a:pPr rtl="1"/>
          <a:r>
            <a:rPr lang="ar-EG" sz="2800" b="1" dirty="0">
              <a:solidFill>
                <a:schemeClr val="tx1"/>
              </a:solidFill>
            </a:rPr>
            <a:t>التشجيع على القيام بأنشطة ذاتية</a:t>
          </a:r>
        </a:p>
      </dgm:t>
    </dgm:pt>
    <dgm:pt modelId="{A40C82B6-972F-4C00-A593-CFA528773A84}" type="parTrans" cxnId="{BA5CF413-1E57-4145-B09C-0E97A0F1E060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8B5B2759-6F0F-45D2-976D-302F104B3804}" type="sibTrans" cxnId="{BA5CF413-1E57-4145-B09C-0E97A0F1E060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4525AC3C-36B5-4AAF-ABD6-68DF0871A54A}">
      <dgm:prSet phldrT="[Text]" custT="1"/>
      <dgm:spPr/>
      <dgm:t>
        <a:bodyPr/>
        <a:lstStyle/>
        <a:p>
          <a:pPr rtl="1"/>
          <a:r>
            <a:rPr lang="ar-EG" sz="2800" b="1" dirty="0">
              <a:solidFill>
                <a:schemeClr val="tx1"/>
              </a:solidFill>
            </a:rPr>
            <a:t>انشاء نوادي للعلوم و الالتحاق بها</a:t>
          </a:r>
        </a:p>
      </dgm:t>
    </dgm:pt>
    <dgm:pt modelId="{4652BD21-19B6-423B-8EC1-AFDDFB2E4345}" type="parTrans" cxnId="{0CA7288A-B495-408E-86E8-0D1B498135AD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E731A60C-6E01-439D-BDA8-33E03DA45D4F}" type="sibTrans" cxnId="{0CA7288A-B495-408E-86E8-0D1B498135AD}">
      <dgm:prSet/>
      <dgm:spPr/>
      <dgm:t>
        <a:bodyPr/>
        <a:lstStyle/>
        <a:p>
          <a:pPr rtl="1"/>
          <a:endParaRPr lang="ar-EG" sz="2400" b="1">
            <a:solidFill>
              <a:schemeClr val="tx1"/>
            </a:solidFill>
          </a:endParaRPr>
        </a:p>
      </dgm:t>
    </dgm:pt>
    <dgm:pt modelId="{D2F70F4C-4E6E-42AA-9CC7-36F98117BF24}" type="pres">
      <dgm:prSet presAssocID="{06048EF5-420C-4334-AC92-57584D1A711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B874EDA-77A9-4DFA-80F4-FD731218803F}" type="pres">
      <dgm:prSet presAssocID="{458F290E-2DB7-4FC3-B1A3-2F6DE843EDC9}" presName="Parent" presStyleLbl="node0" presStyleIdx="0" presStyleCnt="1">
        <dgm:presLayoutVars>
          <dgm:chMax val="6"/>
          <dgm:chPref val="6"/>
        </dgm:presLayoutVars>
      </dgm:prSet>
      <dgm:spPr/>
    </dgm:pt>
    <dgm:pt modelId="{7E5D5AA2-D227-4ADB-ACB6-6189E090A9F6}" type="pres">
      <dgm:prSet presAssocID="{BDCF259A-9CDF-41B0-8139-459311E7EAA1}" presName="Accent1" presStyleCnt="0"/>
      <dgm:spPr/>
    </dgm:pt>
    <dgm:pt modelId="{199623EC-E22C-4D3F-9D0E-ADAB069C090E}" type="pres">
      <dgm:prSet presAssocID="{BDCF259A-9CDF-41B0-8139-459311E7EAA1}" presName="Accent" presStyleLbl="bgShp" presStyleIdx="0" presStyleCnt="6"/>
      <dgm:spPr/>
    </dgm:pt>
    <dgm:pt modelId="{4F08B21F-56FD-4EF6-A5E3-F93ECE231361}" type="pres">
      <dgm:prSet presAssocID="{BDCF259A-9CDF-41B0-8139-459311E7EAA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0F81CB4-B6A1-40DD-B91A-C632998822E2}" type="pres">
      <dgm:prSet presAssocID="{9B821172-EE61-4090-B0E8-80EEB33D9C78}" presName="Accent2" presStyleCnt="0"/>
      <dgm:spPr/>
    </dgm:pt>
    <dgm:pt modelId="{583C1FC2-CD5A-4D6E-B4B5-0EFF27D3893C}" type="pres">
      <dgm:prSet presAssocID="{9B821172-EE61-4090-B0E8-80EEB33D9C78}" presName="Accent" presStyleLbl="bgShp" presStyleIdx="1" presStyleCnt="6"/>
      <dgm:spPr/>
    </dgm:pt>
    <dgm:pt modelId="{25E0C11C-2D95-4AE4-A500-9B59CF94B45C}" type="pres">
      <dgm:prSet presAssocID="{9B821172-EE61-4090-B0E8-80EEB33D9C7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A498044-6E2C-4F4E-9008-480F423BF9F3}" type="pres">
      <dgm:prSet presAssocID="{8E9E150A-CB73-420D-8BDA-EEEEA00C83F0}" presName="Accent3" presStyleCnt="0"/>
      <dgm:spPr/>
    </dgm:pt>
    <dgm:pt modelId="{2B6B42E5-5A6E-4BB4-BE2A-BC93E18AE850}" type="pres">
      <dgm:prSet presAssocID="{8E9E150A-CB73-420D-8BDA-EEEEA00C83F0}" presName="Accent" presStyleLbl="bgShp" presStyleIdx="2" presStyleCnt="6"/>
      <dgm:spPr/>
    </dgm:pt>
    <dgm:pt modelId="{0A051E2B-CE66-49FB-8538-F53E360BF2F5}" type="pres">
      <dgm:prSet presAssocID="{8E9E150A-CB73-420D-8BDA-EEEEA00C83F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51648C3-05E9-4A83-AC8C-D50CD1B2BF16}" type="pres">
      <dgm:prSet presAssocID="{9A8D028F-9EDF-47D7-B04C-E90978B21672}" presName="Accent4" presStyleCnt="0"/>
      <dgm:spPr/>
    </dgm:pt>
    <dgm:pt modelId="{AC7FA5AE-F066-4F23-A48D-BA9F06FF8433}" type="pres">
      <dgm:prSet presAssocID="{9A8D028F-9EDF-47D7-B04C-E90978B21672}" presName="Accent" presStyleLbl="bgShp" presStyleIdx="3" presStyleCnt="6"/>
      <dgm:spPr/>
    </dgm:pt>
    <dgm:pt modelId="{215EFCC9-0D6C-424D-8586-86B1E13DB797}" type="pres">
      <dgm:prSet presAssocID="{9A8D028F-9EDF-47D7-B04C-E90978B2167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D0A26D1-03F3-4E4F-A932-70DF8870418C}" type="pres">
      <dgm:prSet presAssocID="{D2A73561-F091-43ED-A12A-740EB67511DD}" presName="Accent5" presStyleCnt="0"/>
      <dgm:spPr/>
    </dgm:pt>
    <dgm:pt modelId="{3DDCD846-70AB-4C5A-A3CD-68BDDEDD61FE}" type="pres">
      <dgm:prSet presAssocID="{D2A73561-F091-43ED-A12A-740EB67511DD}" presName="Accent" presStyleLbl="bgShp" presStyleIdx="4" presStyleCnt="6"/>
      <dgm:spPr/>
    </dgm:pt>
    <dgm:pt modelId="{3357E1E0-988E-4FDD-AEEE-AD77EAA61763}" type="pres">
      <dgm:prSet presAssocID="{D2A73561-F091-43ED-A12A-740EB67511D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C8D0131-B489-4F02-B48A-8C5A0086495C}" type="pres">
      <dgm:prSet presAssocID="{4525AC3C-36B5-4AAF-ABD6-68DF0871A54A}" presName="Accent6" presStyleCnt="0"/>
      <dgm:spPr/>
    </dgm:pt>
    <dgm:pt modelId="{92446EB8-73FD-4727-AAFD-CD2B3DD3EDDF}" type="pres">
      <dgm:prSet presAssocID="{4525AC3C-36B5-4AAF-ABD6-68DF0871A54A}" presName="Accent" presStyleLbl="bgShp" presStyleIdx="5" presStyleCnt="6"/>
      <dgm:spPr/>
    </dgm:pt>
    <dgm:pt modelId="{7C72478F-3593-4414-830C-6A10F39D6B3C}" type="pres">
      <dgm:prSet presAssocID="{4525AC3C-36B5-4AAF-ABD6-68DF0871A54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A5CF413-1E57-4145-B09C-0E97A0F1E060}" srcId="{458F290E-2DB7-4FC3-B1A3-2F6DE843EDC9}" destId="{D2A73561-F091-43ED-A12A-740EB67511DD}" srcOrd="4" destOrd="0" parTransId="{A40C82B6-972F-4C00-A593-CFA528773A84}" sibTransId="{8B5B2759-6F0F-45D2-976D-302F104B3804}"/>
    <dgm:cxn modelId="{377FDA3A-D77B-4C1A-A672-0F1160CBF6E8}" type="presOf" srcId="{458F290E-2DB7-4FC3-B1A3-2F6DE843EDC9}" destId="{4B874EDA-77A9-4DFA-80F4-FD731218803F}" srcOrd="0" destOrd="0" presId="urn:microsoft.com/office/officeart/2011/layout/HexagonRadial"/>
    <dgm:cxn modelId="{B737B76A-5F43-4953-9F5B-267B8C4A027F}" srcId="{458F290E-2DB7-4FC3-B1A3-2F6DE843EDC9}" destId="{8E9E150A-CB73-420D-8BDA-EEEEA00C83F0}" srcOrd="2" destOrd="0" parTransId="{AD3C3809-E418-4E6D-A124-25299B04C358}" sibTransId="{2778C262-49BE-4D75-9043-359AB3FBE7B1}"/>
    <dgm:cxn modelId="{0B18C26C-FB0F-4533-9F02-D4B956AA6C51}" srcId="{458F290E-2DB7-4FC3-B1A3-2F6DE843EDC9}" destId="{9B821172-EE61-4090-B0E8-80EEB33D9C78}" srcOrd="1" destOrd="0" parTransId="{8825F60A-E47C-48D2-AF59-06AD116B3932}" sibTransId="{C74400EE-8140-4E54-B93A-C3FE680B7D52}"/>
    <dgm:cxn modelId="{8B60517C-1E6A-48F5-9580-DCF64554CEEE}" type="presOf" srcId="{9A8D028F-9EDF-47D7-B04C-E90978B21672}" destId="{215EFCC9-0D6C-424D-8586-86B1E13DB797}" srcOrd="0" destOrd="0" presId="urn:microsoft.com/office/officeart/2011/layout/HexagonRadial"/>
    <dgm:cxn modelId="{DA99AC7F-9C31-4412-9B99-9D9DCA640839}" type="presOf" srcId="{9B821172-EE61-4090-B0E8-80EEB33D9C78}" destId="{25E0C11C-2D95-4AE4-A500-9B59CF94B45C}" srcOrd="0" destOrd="0" presId="urn:microsoft.com/office/officeart/2011/layout/HexagonRadial"/>
    <dgm:cxn modelId="{1C730F86-C116-4229-AEA9-04F536CE2960}" type="presOf" srcId="{8E9E150A-CB73-420D-8BDA-EEEEA00C83F0}" destId="{0A051E2B-CE66-49FB-8538-F53E360BF2F5}" srcOrd="0" destOrd="0" presId="urn:microsoft.com/office/officeart/2011/layout/HexagonRadial"/>
    <dgm:cxn modelId="{0CA7288A-B495-408E-86E8-0D1B498135AD}" srcId="{458F290E-2DB7-4FC3-B1A3-2F6DE843EDC9}" destId="{4525AC3C-36B5-4AAF-ABD6-68DF0871A54A}" srcOrd="5" destOrd="0" parTransId="{4652BD21-19B6-423B-8EC1-AFDDFB2E4345}" sibTransId="{E731A60C-6E01-439D-BDA8-33E03DA45D4F}"/>
    <dgm:cxn modelId="{7ADCA89A-6C14-4080-AADC-B65E21D83633}" type="presOf" srcId="{06048EF5-420C-4334-AC92-57584D1A711E}" destId="{D2F70F4C-4E6E-42AA-9CC7-36F98117BF24}" srcOrd="0" destOrd="0" presId="urn:microsoft.com/office/officeart/2011/layout/HexagonRadial"/>
    <dgm:cxn modelId="{9CBF69B1-4C0C-4CEC-B601-71061BBC50C1}" srcId="{458F290E-2DB7-4FC3-B1A3-2F6DE843EDC9}" destId="{BDCF259A-9CDF-41B0-8139-459311E7EAA1}" srcOrd="0" destOrd="0" parTransId="{E599004E-DB7D-4642-8A0C-E2CE4765762C}" sibTransId="{093F8DCB-0407-49B5-87EF-4D31550EFDF0}"/>
    <dgm:cxn modelId="{A2335EEA-6657-4B7A-B52D-CA3E7EF98D10}" srcId="{06048EF5-420C-4334-AC92-57584D1A711E}" destId="{458F290E-2DB7-4FC3-B1A3-2F6DE843EDC9}" srcOrd="0" destOrd="0" parTransId="{F8C13BBB-FA50-44E3-AA49-96C37BA859B1}" sibTransId="{903CB921-541E-43F4-B190-692617D25BAC}"/>
    <dgm:cxn modelId="{998DCEF0-84DB-4069-9855-01B382883184}" type="presOf" srcId="{BDCF259A-9CDF-41B0-8139-459311E7EAA1}" destId="{4F08B21F-56FD-4EF6-A5E3-F93ECE231361}" srcOrd="0" destOrd="0" presId="urn:microsoft.com/office/officeart/2011/layout/HexagonRadial"/>
    <dgm:cxn modelId="{1D71D7F5-0385-4EBC-AFB8-3B57869833B0}" type="presOf" srcId="{D2A73561-F091-43ED-A12A-740EB67511DD}" destId="{3357E1E0-988E-4FDD-AEEE-AD77EAA61763}" srcOrd="0" destOrd="0" presId="urn:microsoft.com/office/officeart/2011/layout/HexagonRadial"/>
    <dgm:cxn modelId="{B1120FF7-3AFF-453E-AAC4-18F191854919}" type="presOf" srcId="{4525AC3C-36B5-4AAF-ABD6-68DF0871A54A}" destId="{7C72478F-3593-4414-830C-6A10F39D6B3C}" srcOrd="0" destOrd="0" presId="urn:microsoft.com/office/officeart/2011/layout/HexagonRadial"/>
    <dgm:cxn modelId="{0FACECFC-1865-44F8-A6AF-662DEDBF45F6}" srcId="{458F290E-2DB7-4FC3-B1A3-2F6DE843EDC9}" destId="{9A8D028F-9EDF-47D7-B04C-E90978B21672}" srcOrd="3" destOrd="0" parTransId="{D70BBD93-F03C-415B-B27F-D02155490B97}" sibTransId="{60F06389-0B76-4DB8-BD4F-76841AC72DFB}"/>
    <dgm:cxn modelId="{12A5BEE7-5006-4AC9-9359-085DFBC870D6}" type="presParOf" srcId="{D2F70F4C-4E6E-42AA-9CC7-36F98117BF24}" destId="{4B874EDA-77A9-4DFA-80F4-FD731218803F}" srcOrd="0" destOrd="0" presId="urn:microsoft.com/office/officeart/2011/layout/HexagonRadial"/>
    <dgm:cxn modelId="{CD9713FA-4BAF-44C1-8A14-00677DA8D0A4}" type="presParOf" srcId="{D2F70F4C-4E6E-42AA-9CC7-36F98117BF24}" destId="{7E5D5AA2-D227-4ADB-ACB6-6189E090A9F6}" srcOrd="1" destOrd="0" presId="urn:microsoft.com/office/officeart/2011/layout/HexagonRadial"/>
    <dgm:cxn modelId="{3B7FE4C5-C136-4661-839B-4E7E829D4F67}" type="presParOf" srcId="{7E5D5AA2-D227-4ADB-ACB6-6189E090A9F6}" destId="{199623EC-E22C-4D3F-9D0E-ADAB069C090E}" srcOrd="0" destOrd="0" presId="urn:microsoft.com/office/officeart/2011/layout/HexagonRadial"/>
    <dgm:cxn modelId="{E05EF5C2-2781-4ECD-8827-A4CAA0AA841F}" type="presParOf" srcId="{D2F70F4C-4E6E-42AA-9CC7-36F98117BF24}" destId="{4F08B21F-56FD-4EF6-A5E3-F93ECE231361}" srcOrd="2" destOrd="0" presId="urn:microsoft.com/office/officeart/2011/layout/HexagonRadial"/>
    <dgm:cxn modelId="{5C41BBE7-5FAF-4601-AA40-769CEBEBF648}" type="presParOf" srcId="{D2F70F4C-4E6E-42AA-9CC7-36F98117BF24}" destId="{F0F81CB4-B6A1-40DD-B91A-C632998822E2}" srcOrd="3" destOrd="0" presId="urn:microsoft.com/office/officeart/2011/layout/HexagonRadial"/>
    <dgm:cxn modelId="{F069D165-E557-4803-97F3-753EDDDB4415}" type="presParOf" srcId="{F0F81CB4-B6A1-40DD-B91A-C632998822E2}" destId="{583C1FC2-CD5A-4D6E-B4B5-0EFF27D3893C}" srcOrd="0" destOrd="0" presId="urn:microsoft.com/office/officeart/2011/layout/HexagonRadial"/>
    <dgm:cxn modelId="{ABC421AC-8958-4BC1-AEF7-B9C2DC4E3B6D}" type="presParOf" srcId="{D2F70F4C-4E6E-42AA-9CC7-36F98117BF24}" destId="{25E0C11C-2D95-4AE4-A500-9B59CF94B45C}" srcOrd="4" destOrd="0" presId="urn:microsoft.com/office/officeart/2011/layout/HexagonRadial"/>
    <dgm:cxn modelId="{EDA4A0CD-5CAB-4DB8-9FA4-FD2737471D5C}" type="presParOf" srcId="{D2F70F4C-4E6E-42AA-9CC7-36F98117BF24}" destId="{CA498044-6E2C-4F4E-9008-480F423BF9F3}" srcOrd="5" destOrd="0" presId="urn:microsoft.com/office/officeart/2011/layout/HexagonRadial"/>
    <dgm:cxn modelId="{37AAEE2B-9EC3-48CF-8093-1FCB7414AE6C}" type="presParOf" srcId="{CA498044-6E2C-4F4E-9008-480F423BF9F3}" destId="{2B6B42E5-5A6E-4BB4-BE2A-BC93E18AE850}" srcOrd="0" destOrd="0" presId="urn:microsoft.com/office/officeart/2011/layout/HexagonRadial"/>
    <dgm:cxn modelId="{D5C88084-34E8-488B-8238-4781D19B27E1}" type="presParOf" srcId="{D2F70F4C-4E6E-42AA-9CC7-36F98117BF24}" destId="{0A051E2B-CE66-49FB-8538-F53E360BF2F5}" srcOrd="6" destOrd="0" presId="urn:microsoft.com/office/officeart/2011/layout/HexagonRadial"/>
    <dgm:cxn modelId="{D004262B-15F1-403F-A0BA-C0D8FC379242}" type="presParOf" srcId="{D2F70F4C-4E6E-42AA-9CC7-36F98117BF24}" destId="{D51648C3-05E9-4A83-AC8C-D50CD1B2BF16}" srcOrd="7" destOrd="0" presId="urn:microsoft.com/office/officeart/2011/layout/HexagonRadial"/>
    <dgm:cxn modelId="{F8BEC59E-B4A0-4CC7-8F26-C8CBE1F0C2BD}" type="presParOf" srcId="{D51648C3-05E9-4A83-AC8C-D50CD1B2BF16}" destId="{AC7FA5AE-F066-4F23-A48D-BA9F06FF8433}" srcOrd="0" destOrd="0" presId="urn:microsoft.com/office/officeart/2011/layout/HexagonRadial"/>
    <dgm:cxn modelId="{91AB9403-30A6-4BC2-A1FA-6A0FF00BFB95}" type="presParOf" srcId="{D2F70F4C-4E6E-42AA-9CC7-36F98117BF24}" destId="{215EFCC9-0D6C-424D-8586-86B1E13DB797}" srcOrd="8" destOrd="0" presId="urn:microsoft.com/office/officeart/2011/layout/HexagonRadial"/>
    <dgm:cxn modelId="{7ADE5B7A-F395-4BBB-853F-014DF0ECADAD}" type="presParOf" srcId="{D2F70F4C-4E6E-42AA-9CC7-36F98117BF24}" destId="{2D0A26D1-03F3-4E4F-A932-70DF8870418C}" srcOrd="9" destOrd="0" presId="urn:microsoft.com/office/officeart/2011/layout/HexagonRadial"/>
    <dgm:cxn modelId="{1AAEACE0-E2B2-4FB9-A411-3293511E5B15}" type="presParOf" srcId="{2D0A26D1-03F3-4E4F-A932-70DF8870418C}" destId="{3DDCD846-70AB-4C5A-A3CD-68BDDEDD61FE}" srcOrd="0" destOrd="0" presId="urn:microsoft.com/office/officeart/2011/layout/HexagonRadial"/>
    <dgm:cxn modelId="{8E40922F-0C78-42BE-BFDB-7C55FFD86BF3}" type="presParOf" srcId="{D2F70F4C-4E6E-42AA-9CC7-36F98117BF24}" destId="{3357E1E0-988E-4FDD-AEEE-AD77EAA61763}" srcOrd="10" destOrd="0" presId="urn:microsoft.com/office/officeart/2011/layout/HexagonRadial"/>
    <dgm:cxn modelId="{99088D91-78CB-4315-A546-212BD48EDB00}" type="presParOf" srcId="{D2F70F4C-4E6E-42AA-9CC7-36F98117BF24}" destId="{6C8D0131-B489-4F02-B48A-8C5A0086495C}" srcOrd="11" destOrd="0" presId="urn:microsoft.com/office/officeart/2011/layout/HexagonRadial"/>
    <dgm:cxn modelId="{B7CBEAE3-F9D2-4BE4-86EE-03050A1235DC}" type="presParOf" srcId="{6C8D0131-B489-4F02-B48A-8C5A0086495C}" destId="{92446EB8-73FD-4727-AAFD-CD2B3DD3EDDF}" srcOrd="0" destOrd="0" presId="urn:microsoft.com/office/officeart/2011/layout/HexagonRadial"/>
    <dgm:cxn modelId="{2783DC90-3706-469E-A265-0623F6D1571B}" type="presParOf" srcId="{D2F70F4C-4E6E-42AA-9CC7-36F98117BF24}" destId="{7C72478F-3593-4414-830C-6A10F39D6B3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8BD2BC-181C-4500-AC16-1819788D11AE}" type="doc">
      <dgm:prSet loTypeId="urn:microsoft.com/office/officeart/2005/8/layout/cycle5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rtl="1"/>
          <a:endParaRPr lang="ar-EG"/>
        </a:p>
      </dgm:t>
    </dgm:pt>
    <dgm:pt modelId="{BAC9D994-87F8-4308-AF12-E0D6528C871E}">
      <dgm:prSet phldrT="[Text]" custT="1"/>
      <dgm:spPr/>
      <dgm:t>
        <a:bodyPr/>
        <a:lstStyle/>
        <a:p>
          <a:pPr rtl="1"/>
          <a:r>
            <a:rPr lang="ar-EG" sz="2800" b="1" dirty="0"/>
            <a:t>اجراء تقييم تربوي شامل</a:t>
          </a:r>
        </a:p>
      </dgm:t>
    </dgm:pt>
    <dgm:pt modelId="{1AC456AD-0ABE-4E8A-97D5-420597F51AEB}" type="parTrans" cxnId="{212E2F72-1745-4C42-B940-5143E1BE804F}">
      <dgm:prSet/>
      <dgm:spPr/>
      <dgm:t>
        <a:bodyPr/>
        <a:lstStyle/>
        <a:p>
          <a:pPr rtl="1"/>
          <a:endParaRPr lang="ar-EG" sz="2000" b="1"/>
        </a:p>
      </dgm:t>
    </dgm:pt>
    <dgm:pt modelId="{8C47DD1B-AA52-4982-AF1F-D62D21F80A9A}" type="sibTrans" cxnId="{212E2F72-1745-4C42-B940-5143E1BE804F}">
      <dgm:prSet/>
      <dgm:spPr/>
      <dgm:t>
        <a:bodyPr/>
        <a:lstStyle/>
        <a:p>
          <a:pPr rtl="1"/>
          <a:endParaRPr lang="ar-EG" sz="2000" b="1"/>
        </a:p>
      </dgm:t>
    </dgm:pt>
    <dgm:pt modelId="{4E3F99BE-D330-4202-9EB5-0E323A16B44C}">
      <dgm:prSet phldrT="[Text]" custT="1"/>
      <dgm:spPr/>
      <dgm:t>
        <a:bodyPr/>
        <a:lstStyle/>
        <a:p>
          <a:pPr rtl="1"/>
          <a:r>
            <a:rPr lang="ar-EG" sz="2800" b="1"/>
            <a:t>تحليل عملية التعلم المناسبة</a:t>
          </a:r>
          <a:endParaRPr lang="ar-EG" sz="2800" b="1" dirty="0"/>
        </a:p>
      </dgm:t>
    </dgm:pt>
    <dgm:pt modelId="{CDA4E0FA-8AC6-4790-9D0B-94D0FF2AA967}" type="parTrans" cxnId="{778CC506-2B35-467D-8F80-C16359336EB3}">
      <dgm:prSet/>
      <dgm:spPr/>
      <dgm:t>
        <a:bodyPr/>
        <a:lstStyle/>
        <a:p>
          <a:pPr rtl="1"/>
          <a:endParaRPr lang="ar-EG" sz="2000" b="1"/>
        </a:p>
      </dgm:t>
    </dgm:pt>
    <dgm:pt modelId="{CE3F7EDC-71DD-42D3-BEB1-069EE0514B59}" type="sibTrans" cxnId="{778CC506-2B35-467D-8F80-C16359336EB3}">
      <dgm:prSet/>
      <dgm:spPr/>
      <dgm:t>
        <a:bodyPr/>
        <a:lstStyle/>
        <a:p>
          <a:pPr rtl="1"/>
          <a:endParaRPr lang="ar-EG" sz="2000" b="1"/>
        </a:p>
      </dgm:t>
    </dgm:pt>
    <dgm:pt modelId="{132384D7-C74B-417A-922F-1788E451DF10}">
      <dgm:prSet phldrT="[Text]" custT="1"/>
      <dgm:spPr/>
      <dgm:t>
        <a:bodyPr/>
        <a:lstStyle/>
        <a:p>
          <a:pPr rtl="1"/>
          <a:r>
            <a:rPr lang="ar-EG" sz="2800" b="1" dirty="0"/>
            <a:t>تحديد أسباب صعوبة التعلم</a:t>
          </a:r>
        </a:p>
      </dgm:t>
    </dgm:pt>
    <dgm:pt modelId="{FF619913-B3FA-4EB5-B502-E42C6344D1AE}" type="parTrans" cxnId="{F925A168-1C53-47C7-96A1-EA8D57D2BD0D}">
      <dgm:prSet/>
      <dgm:spPr/>
      <dgm:t>
        <a:bodyPr/>
        <a:lstStyle/>
        <a:p>
          <a:pPr rtl="1"/>
          <a:endParaRPr lang="ar-EG" sz="2000" b="1"/>
        </a:p>
      </dgm:t>
    </dgm:pt>
    <dgm:pt modelId="{F55790F9-01FA-454F-A004-536D380C7B24}" type="sibTrans" cxnId="{F925A168-1C53-47C7-96A1-EA8D57D2BD0D}">
      <dgm:prSet/>
      <dgm:spPr/>
      <dgm:t>
        <a:bodyPr/>
        <a:lstStyle/>
        <a:p>
          <a:pPr rtl="1"/>
          <a:endParaRPr lang="ar-EG" sz="2000" b="1"/>
        </a:p>
      </dgm:t>
    </dgm:pt>
    <dgm:pt modelId="{518886CA-B1C9-4BE6-88BF-37C0080ABF07}">
      <dgm:prSet phldrT="[Text]" custT="1"/>
      <dgm:spPr/>
      <dgm:t>
        <a:bodyPr/>
        <a:lstStyle/>
        <a:p>
          <a:pPr rtl="1"/>
          <a:r>
            <a:rPr lang="ar-EG" sz="2400" b="1" dirty="0"/>
            <a:t>استبعاد احتمال وجود إعاقات حسية</a:t>
          </a:r>
        </a:p>
      </dgm:t>
    </dgm:pt>
    <dgm:pt modelId="{CF8ED9B8-C62F-45BE-A870-B353B084FFB8}" type="parTrans" cxnId="{81F474E9-6BEB-4AAC-AFF9-51F2D900B74A}">
      <dgm:prSet/>
      <dgm:spPr/>
      <dgm:t>
        <a:bodyPr/>
        <a:lstStyle/>
        <a:p>
          <a:pPr rtl="1"/>
          <a:endParaRPr lang="ar-EG" sz="2000" b="1"/>
        </a:p>
      </dgm:t>
    </dgm:pt>
    <dgm:pt modelId="{558498D4-282B-41DB-B16B-9534F37EF0F0}" type="sibTrans" cxnId="{81F474E9-6BEB-4AAC-AFF9-51F2D900B74A}">
      <dgm:prSet/>
      <dgm:spPr/>
      <dgm:t>
        <a:bodyPr/>
        <a:lstStyle/>
        <a:p>
          <a:pPr rtl="1"/>
          <a:endParaRPr lang="ar-EG" sz="2000" b="1"/>
        </a:p>
      </dgm:t>
    </dgm:pt>
    <dgm:pt modelId="{A8FD3E24-4823-4860-B71F-4C9AA7848ABB}">
      <dgm:prSet phldrT="[Text]" custT="1"/>
      <dgm:spPr/>
      <dgm:t>
        <a:bodyPr/>
        <a:lstStyle/>
        <a:p>
          <a:pPr rtl="1"/>
          <a:r>
            <a:rPr lang="ar-EG" sz="2800" b="1" dirty="0"/>
            <a:t>بناء خطة تربوية فردية</a:t>
          </a:r>
        </a:p>
      </dgm:t>
    </dgm:pt>
    <dgm:pt modelId="{49BE7F16-39A0-4E1C-802A-25C1C1724D9F}" type="parTrans" cxnId="{085F7079-7BF7-4A91-AAA9-B870040202B5}">
      <dgm:prSet/>
      <dgm:spPr/>
      <dgm:t>
        <a:bodyPr/>
        <a:lstStyle/>
        <a:p>
          <a:pPr rtl="1"/>
          <a:endParaRPr lang="ar-EG" sz="2000" b="1"/>
        </a:p>
      </dgm:t>
    </dgm:pt>
    <dgm:pt modelId="{6A9058B7-1867-4D97-B6CE-D552C4F20216}" type="sibTrans" cxnId="{085F7079-7BF7-4A91-AAA9-B870040202B5}">
      <dgm:prSet/>
      <dgm:spPr/>
      <dgm:t>
        <a:bodyPr/>
        <a:lstStyle/>
        <a:p>
          <a:pPr rtl="1"/>
          <a:endParaRPr lang="ar-EG" sz="2000" b="1"/>
        </a:p>
      </dgm:t>
    </dgm:pt>
    <dgm:pt modelId="{9A35548C-13B4-4C5F-96C6-E092B5CAAE8B}" type="pres">
      <dgm:prSet presAssocID="{3A8BD2BC-181C-4500-AC16-1819788D11AE}" presName="cycle" presStyleCnt="0">
        <dgm:presLayoutVars>
          <dgm:dir/>
          <dgm:resizeHandles val="exact"/>
        </dgm:presLayoutVars>
      </dgm:prSet>
      <dgm:spPr/>
    </dgm:pt>
    <dgm:pt modelId="{7E22927D-E26A-472E-B9F5-EA424B93FFD4}" type="pres">
      <dgm:prSet presAssocID="{BAC9D994-87F8-4308-AF12-E0D6528C871E}" presName="node" presStyleLbl="node1" presStyleIdx="0" presStyleCnt="5">
        <dgm:presLayoutVars>
          <dgm:bulletEnabled val="1"/>
        </dgm:presLayoutVars>
      </dgm:prSet>
      <dgm:spPr/>
    </dgm:pt>
    <dgm:pt modelId="{BF7C9AE9-DACD-4882-8D76-D473BDAEDD93}" type="pres">
      <dgm:prSet presAssocID="{BAC9D994-87F8-4308-AF12-E0D6528C871E}" presName="spNode" presStyleCnt="0"/>
      <dgm:spPr/>
    </dgm:pt>
    <dgm:pt modelId="{8E0DE0A9-CB04-497A-B40F-91FB4176BC1D}" type="pres">
      <dgm:prSet presAssocID="{8C47DD1B-AA52-4982-AF1F-D62D21F80A9A}" presName="sibTrans" presStyleLbl="sibTrans1D1" presStyleIdx="0" presStyleCnt="5"/>
      <dgm:spPr/>
    </dgm:pt>
    <dgm:pt modelId="{738D49EA-A78D-4B75-A5EA-E7B24A52B2D0}" type="pres">
      <dgm:prSet presAssocID="{4E3F99BE-D330-4202-9EB5-0E323A16B44C}" presName="node" presStyleLbl="node1" presStyleIdx="1" presStyleCnt="5">
        <dgm:presLayoutVars>
          <dgm:bulletEnabled val="1"/>
        </dgm:presLayoutVars>
      </dgm:prSet>
      <dgm:spPr/>
    </dgm:pt>
    <dgm:pt modelId="{30CC7D5E-6C94-4CDB-92BA-60098F94154E}" type="pres">
      <dgm:prSet presAssocID="{4E3F99BE-D330-4202-9EB5-0E323A16B44C}" presName="spNode" presStyleCnt="0"/>
      <dgm:spPr/>
    </dgm:pt>
    <dgm:pt modelId="{C7F8962E-DF4F-4661-B35F-D3FE7743F0DC}" type="pres">
      <dgm:prSet presAssocID="{CE3F7EDC-71DD-42D3-BEB1-069EE0514B59}" presName="sibTrans" presStyleLbl="sibTrans1D1" presStyleIdx="1" presStyleCnt="5"/>
      <dgm:spPr/>
    </dgm:pt>
    <dgm:pt modelId="{4425A181-6E8F-44A5-B19B-9614ECB64F9D}" type="pres">
      <dgm:prSet presAssocID="{132384D7-C74B-417A-922F-1788E451DF10}" presName="node" presStyleLbl="node1" presStyleIdx="2" presStyleCnt="5">
        <dgm:presLayoutVars>
          <dgm:bulletEnabled val="1"/>
        </dgm:presLayoutVars>
      </dgm:prSet>
      <dgm:spPr/>
    </dgm:pt>
    <dgm:pt modelId="{DAFCD941-35EA-4687-90A1-AA9C5662E4A9}" type="pres">
      <dgm:prSet presAssocID="{132384D7-C74B-417A-922F-1788E451DF10}" presName="spNode" presStyleCnt="0"/>
      <dgm:spPr/>
    </dgm:pt>
    <dgm:pt modelId="{C9993693-4601-4B80-9210-ACA1B3A0C1C4}" type="pres">
      <dgm:prSet presAssocID="{F55790F9-01FA-454F-A004-536D380C7B24}" presName="sibTrans" presStyleLbl="sibTrans1D1" presStyleIdx="2" presStyleCnt="5"/>
      <dgm:spPr/>
    </dgm:pt>
    <dgm:pt modelId="{6C5BD010-46DE-4A53-A6BA-9BD649B95028}" type="pres">
      <dgm:prSet presAssocID="{518886CA-B1C9-4BE6-88BF-37C0080ABF07}" presName="node" presStyleLbl="node1" presStyleIdx="3" presStyleCnt="5">
        <dgm:presLayoutVars>
          <dgm:bulletEnabled val="1"/>
        </dgm:presLayoutVars>
      </dgm:prSet>
      <dgm:spPr/>
    </dgm:pt>
    <dgm:pt modelId="{C7A73390-26AE-4603-9E00-D9788F877D87}" type="pres">
      <dgm:prSet presAssocID="{518886CA-B1C9-4BE6-88BF-37C0080ABF07}" presName="spNode" presStyleCnt="0"/>
      <dgm:spPr/>
    </dgm:pt>
    <dgm:pt modelId="{5F320FDC-6756-486B-9092-6C3E5B59525D}" type="pres">
      <dgm:prSet presAssocID="{558498D4-282B-41DB-B16B-9534F37EF0F0}" presName="sibTrans" presStyleLbl="sibTrans1D1" presStyleIdx="3" presStyleCnt="5"/>
      <dgm:spPr/>
    </dgm:pt>
    <dgm:pt modelId="{EB00CE08-9309-45CB-8EB6-C49959ECDF9E}" type="pres">
      <dgm:prSet presAssocID="{A8FD3E24-4823-4860-B71F-4C9AA7848ABB}" presName="node" presStyleLbl="node1" presStyleIdx="4" presStyleCnt="5">
        <dgm:presLayoutVars>
          <dgm:bulletEnabled val="1"/>
        </dgm:presLayoutVars>
      </dgm:prSet>
      <dgm:spPr/>
    </dgm:pt>
    <dgm:pt modelId="{E7121DE0-CE45-486F-AD36-D9CFF9BA6EEF}" type="pres">
      <dgm:prSet presAssocID="{A8FD3E24-4823-4860-B71F-4C9AA7848ABB}" presName="spNode" presStyleCnt="0"/>
      <dgm:spPr/>
    </dgm:pt>
    <dgm:pt modelId="{66989D8C-6D74-4B75-AC35-CADE41BB7E60}" type="pres">
      <dgm:prSet presAssocID="{6A9058B7-1867-4D97-B6CE-D552C4F20216}" presName="sibTrans" presStyleLbl="sibTrans1D1" presStyleIdx="4" presStyleCnt="5"/>
      <dgm:spPr/>
    </dgm:pt>
  </dgm:ptLst>
  <dgm:cxnLst>
    <dgm:cxn modelId="{DF9BCC05-E261-4745-BD1A-C5213E480E9F}" type="presOf" srcId="{BAC9D994-87F8-4308-AF12-E0D6528C871E}" destId="{7E22927D-E26A-472E-B9F5-EA424B93FFD4}" srcOrd="0" destOrd="0" presId="urn:microsoft.com/office/officeart/2005/8/layout/cycle5"/>
    <dgm:cxn modelId="{13B75406-81F2-4350-9310-0949EB844050}" type="presOf" srcId="{558498D4-282B-41DB-B16B-9534F37EF0F0}" destId="{5F320FDC-6756-486B-9092-6C3E5B59525D}" srcOrd="0" destOrd="0" presId="urn:microsoft.com/office/officeart/2005/8/layout/cycle5"/>
    <dgm:cxn modelId="{778CC506-2B35-467D-8F80-C16359336EB3}" srcId="{3A8BD2BC-181C-4500-AC16-1819788D11AE}" destId="{4E3F99BE-D330-4202-9EB5-0E323A16B44C}" srcOrd="1" destOrd="0" parTransId="{CDA4E0FA-8AC6-4790-9D0B-94D0FF2AA967}" sibTransId="{CE3F7EDC-71DD-42D3-BEB1-069EE0514B59}"/>
    <dgm:cxn modelId="{B7A0A50C-731E-4126-8055-D74268D52E2F}" type="presOf" srcId="{132384D7-C74B-417A-922F-1788E451DF10}" destId="{4425A181-6E8F-44A5-B19B-9614ECB64F9D}" srcOrd="0" destOrd="0" presId="urn:microsoft.com/office/officeart/2005/8/layout/cycle5"/>
    <dgm:cxn modelId="{84C47E19-B6E2-42C3-AF6F-C2253DBFA7CE}" type="presOf" srcId="{8C47DD1B-AA52-4982-AF1F-D62D21F80A9A}" destId="{8E0DE0A9-CB04-497A-B40F-91FB4176BC1D}" srcOrd="0" destOrd="0" presId="urn:microsoft.com/office/officeart/2005/8/layout/cycle5"/>
    <dgm:cxn modelId="{F925A168-1C53-47C7-96A1-EA8D57D2BD0D}" srcId="{3A8BD2BC-181C-4500-AC16-1819788D11AE}" destId="{132384D7-C74B-417A-922F-1788E451DF10}" srcOrd="2" destOrd="0" parTransId="{FF619913-B3FA-4EB5-B502-E42C6344D1AE}" sibTransId="{F55790F9-01FA-454F-A004-536D380C7B24}"/>
    <dgm:cxn modelId="{212E2F72-1745-4C42-B940-5143E1BE804F}" srcId="{3A8BD2BC-181C-4500-AC16-1819788D11AE}" destId="{BAC9D994-87F8-4308-AF12-E0D6528C871E}" srcOrd="0" destOrd="0" parTransId="{1AC456AD-0ABE-4E8A-97D5-420597F51AEB}" sibTransId="{8C47DD1B-AA52-4982-AF1F-D62D21F80A9A}"/>
    <dgm:cxn modelId="{085F7079-7BF7-4A91-AAA9-B870040202B5}" srcId="{3A8BD2BC-181C-4500-AC16-1819788D11AE}" destId="{A8FD3E24-4823-4860-B71F-4C9AA7848ABB}" srcOrd="4" destOrd="0" parTransId="{49BE7F16-39A0-4E1C-802A-25C1C1724D9F}" sibTransId="{6A9058B7-1867-4D97-B6CE-D552C4F20216}"/>
    <dgm:cxn modelId="{6FB8D47D-A32C-42EE-A5E0-950EA79F7A57}" type="presOf" srcId="{F55790F9-01FA-454F-A004-536D380C7B24}" destId="{C9993693-4601-4B80-9210-ACA1B3A0C1C4}" srcOrd="0" destOrd="0" presId="urn:microsoft.com/office/officeart/2005/8/layout/cycle5"/>
    <dgm:cxn modelId="{DD275F8F-D8A8-482D-A62B-542DEFC7FF41}" type="presOf" srcId="{CE3F7EDC-71DD-42D3-BEB1-069EE0514B59}" destId="{C7F8962E-DF4F-4661-B35F-D3FE7743F0DC}" srcOrd="0" destOrd="0" presId="urn:microsoft.com/office/officeart/2005/8/layout/cycle5"/>
    <dgm:cxn modelId="{D433D08F-5255-4804-9FAC-7D4A64568939}" type="presOf" srcId="{518886CA-B1C9-4BE6-88BF-37C0080ABF07}" destId="{6C5BD010-46DE-4A53-A6BA-9BD649B95028}" srcOrd="0" destOrd="0" presId="urn:microsoft.com/office/officeart/2005/8/layout/cycle5"/>
    <dgm:cxn modelId="{613E3D9D-4C41-4D0B-A375-2F7703F8E174}" type="presOf" srcId="{3A8BD2BC-181C-4500-AC16-1819788D11AE}" destId="{9A35548C-13B4-4C5F-96C6-E092B5CAAE8B}" srcOrd="0" destOrd="0" presId="urn:microsoft.com/office/officeart/2005/8/layout/cycle5"/>
    <dgm:cxn modelId="{469FFAA0-F739-4681-A12C-6E1D536C5315}" type="presOf" srcId="{A8FD3E24-4823-4860-B71F-4C9AA7848ABB}" destId="{EB00CE08-9309-45CB-8EB6-C49959ECDF9E}" srcOrd="0" destOrd="0" presId="urn:microsoft.com/office/officeart/2005/8/layout/cycle5"/>
    <dgm:cxn modelId="{480FA2B9-457B-403E-8029-A8A7CE42C641}" type="presOf" srcId="{6A9058B7-1867-4D97-B6CE-D552C4F20216}" destId="{66989D8C-6D74-4B75-AC35-CADE41BB7E60}" srcOrd="0" destOrd="0" presId="urn:microsoft.com/office/officeart/2005/8/layout/cycle5"/>
    <dgm:cxn modelId="{B9D4ABE2-C137-4B95-8C8A-D1A4EFC0CB34}" type="presOf" srcId="{4E3F99BE-D330-4202-9EB5-0E323A16B44C}" destId="{738D49EA-A78D-4B75-A5EA-E7B24A52B2D0}" srcOrd="0" destOrd="0" presId="urn:microsoft.com/office/officeart/2005/8/layout/cycle5"/>
    <dgm:cxn modelId="{81F474E9-6BEB-4AAC-AFF9-51F2D900B74A}" srcId="{3A8BD2BC-181C-4500-AC16-1819788D11AE}" destId="{518886CA-B1C9-4BE6-88BF-37C0080ABF07}" srcOrd="3" destOrd="0" parTransId="{CF8ED9B8-C62F-45BE-A870-B353B084FFB8}" sibTransId="{558498D4-282B-41DB-B16B-9534F37EF0F0}"/>
    <dgm:cxn modelId="{C1445781-BA42-47DF-8B82-FC2E7ABA2ABB}" type="presParOf" srcId="{9A35548C-13B4-4C5F-96C6-E092B5CAAE8B}" destId="{7E22927D-E26A-472E-B9F5-EA424B93FFD4}" srcOrd="0" destOrd="0" presId="urn:microsoft.com/office/officeart/2005/8/layout/cycle5"/>
    <dgm:cxn modelId="{9FC89058-D5C8-4A2F-BA34-A1ABD3749500}" type="presParOf" srcId="{9A35548C-13B4-4C5F-96C6-E092B5CAAE8B}" destId="{BF7C9AE9-DACD-4882-8D76-D473BDAEDD93}" srcOrd="1" destOrd="0" presId="urn:microsoft.com/office/officeart/2005/8/layout/cycle5"/>
    <dgm:cxn modelId="{45AD6559-6B57-4F8E-92E0-B95C7554330A}" type="presParOf" srcId="{9A35548C-13B4-4C5F-96C6-E092B5CAAE8B}" destId="{8E0DE0A9-CB04-497A-B40F-91FB4176BC1D}" srcOrd="2" destOrd="0" presId="urn:microsoft.com/office/officeart/2005/8/layout/cycle5"/>
    <dgm:cxn modelId="{CA5FC266-64E5-4FB9-B0B6-EA188A3A8C15}" type="presParOf" srcId="{9A35548C-13B4-4C5F-96C6-E092B5CAAE8B}" destId="{738D49EA-A78D-4B75-A5EA-E7B24A52B2D0}" srcOrd="3" destOrd="0" presId="urn:microsoft.com/office/officeart/2005/8/layout/cycle5"/>
    <dgm:cxn modelId="{150EB408-769C-4E65-AC4D-D5DDB94CCF87}" type="presParOf" srcId="{9A35548C-13B4-4C5F-96C6-E092B5CAAE8B}" destId="{30CC7D5E-6C94-4CDB-92BA-60098F94154E}" srcOrd="4" destOrd="0" presId="urn:microsoft.com/office/officeart/2005/8/layout/cycle5"/>
    <dgm:cxn modelId="{DC86673D-ECF3-49E8-979E-8330F06D9E68}" type="presParOf" srcId="{9A35548C-13B4-4C5F-96C6-E092B5CAAE8B}" destId="{C7F8962E-DF4F-4661-B35F-D3FE7743F0DC}" srcOrd="5" destOrd="0" presId="urn:microsoft.com/office/officeart/2005/8/layout/cycle5"/>
    <dgm:cxn modelId="{985AD713-30AA-4078-92DE-671719D158E7}" type="presParOf" srcId="{9A35548C-13B4-4C5F-96C6-E092B5CAAE8B}" destId="{4425A181-6E8F-44A5-B19B-9614ECB64F9D}" srcOrd="6" destOrd="0" presId="urn:microsoft.com/office/officeart/2005/8/layout/cycle5"/>
    <dgm:cxn modelId="{CE3CF192-8AD0-46BD-89DA-E1973564BD1A}" type="presParOf" srcId="{9A35548C-13B4-4C5F-96C6-E092B5CAAE8B}" destId="{DAFCD941-35EA-4687-90A1-AA9C5662E4A9}" srcOrd="7" destOrd="0" presId="urn:microsoft.com/office/officeart/2005/8/layout/cycle5"/>
    <dgm:cxn modelId="{67978341-0480-4F18-8246-60423A7F2A7B}" type="presParOf" srcId="{9A35548C-13B4-4C5F-96C6-E092B5CAAE8B}" destId="{C9993693-4601-4B80-9210-ACA1B3A0C1C4}" srcOrd="8" destOrd="0" presId="urn:microsoft.com/office/officeart/2005/8/layout/cycle5"/>
    <dgm:cxn modelId="{B37B37EE-E51C-408C-A2E1-87A26823973E}" type="presParOf" srcId="{9A35548C-13B4-4C5F-96C6-E092B5CAAE8B}" destId="{6C5BD010-46DE-4A53-A6BA-9BD649B95028}" srcOrd="9" destOrd="0" presId="urn:microsoft.com/office/officeart/2005/8/layout/cycle5"/>
    <dgm:cxn modelId="{3079AA1A-3A92-4BE9-9D3E-6B239D1A2B7B}" type="presParOf" srcId="{9A35548C-13B4-4C5F-96C6-E092B5CAAE8B}" destId="{C7A73390-26AE-4603-9E00-D9788F877D87}" srcOrd="10" destOrd="0" presId="urn:microsoft.com/office/officeart/2005/8/layout/cycle5"/>
    <dgm:cxn modelId="{C3982A2E-C0D9-4FA0-8C12-C92E0C804075}" type="presParOf" srcId="{9A35548C-13B4-4C5F-96C6-E092B5CAAE8B}" destId="{5F320FDC-6756-486B-9092-6C3E5B59525D}" srcOrd="11" destOrd="0" presId="urn:microsoft.com/office/officeart/2005/8/layout/cycle5"/>
    <dgm:cxn modelId="{27421C19-0032-4E76-8373-DEFAD6B4413B}" type="presParOf" srcId="{9A35548C-13B4-4C5F-96C6-E092B5CAAE8B}" destId="{EB00CE08-9309-45CB-8EB6-C49959ECDF9E}" srcOrd="12" destOrd="0" presId="urn:microsoft.com/office/officeart/2005/8/layout/cycle5"/>
    <dgm:cxn modelId="{3F17DEA6-68B8-453D-BF62-A9D3DD4C132D}" type="presParOf" srcId="{9A35548C-13B4-4C5F-96C6-E092B5CAAE8B}" destId="{E7121DE0-CE45-486F-AD36-D9CFF9BA6EEF}" srcOrd="13" destOrd="0" presId="urn:microsoft.com/office/officeart/2005/8/layout/cycle5"/>
    <dgm:cxn modelId="{B19EC0C8-9891-4628-BA39-E47216C9515B}" type="presParOf" srcId="{9A35548C-13B4-4C5F-96C6-E092B5CAAE8B}" destId="{66989D8C-6D74-4B75-AC35-CADE41BB7E6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BDFD1-26D1-4017-9915-9C4556FC0817}">
      <dsp:nvSpPr>
        <dsp:cNvPr id="0" name=""/>
        <dsp:cNvSpPr/>
      </dsp:nvSpPr>
      <dsp:spPr>
        <a:xfrm>
          <a:off x="2440431" y="1413"/>
          <a:ext cx="6699094" cy="115536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800" b="1" kern="1200" dirty="0"/>
            <a:t>مثل صعوبات القراءة مثل حذف بعض الكلمات، الابدال 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800" b="1" kern="1200" dirty="0"/>
            <a:t>مثل صعوبات الكتابة مثل عكس كتابة الحروف، ترتيب الحروف، رداءة الخط.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1800" b="1" kern="1200" dirty="0"/>
            <a:t>مثل صعوبات الحساب مثل صعوبة الربط بين الرقم ورمزه، عكس الأرقام في الخانات المختلفة</a:t>
          </a:r>
        </a:p>
      </dsp:txBody>
      <dsp:txXfrm>
        <a:off x="2440431" y="145834"/>
        <a:ext cx="6265832" cy="866524"/>
      </dsp:txXfrm>
    </dsp:sp>
    <dsp:sp modelId="{EA97BBBD-1301-4324-8516-395C7BCD1EDB}">
      <dsp:nvSpPr>
        <dsp:cNvPr id="0" name=""/>
        <dsp:cNvSpPr/>
      </dsp:nvSpPr>
      <dsp:spPr>
        <a:xfrm>
          <a:off x="0" y="74150"/>
          <a:ext cx="2435957" cy="10098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صعوبات التحصيل الدراسي</a:t>
          </a:r>
        </a:p>
      </dsp:txBody>
      <dsp:txXfrm>
        <a:off x="49299" y="123449"/>
        <a:ext cx="2337359" cy="911293"/>
      </dsp:txXfrm>
    </dsp:sp>
    <dsp:sp modelId="{0C242BB9-545E-421C-A685-75E95972CA23}">
      <dsp:nvSpPr>
        <dsp:cNvPr id="0" name=""/>
        <dsp:cNvSpPr/>
      </dsp:nvSpPr>
      <dsp:spPr>
        <a:xfrm>
          <a:off x="2440431" y="1257769"/>
          <a:ext cx="6699094" cy="127557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000" b="1" kern="1200" dirty="0"/>
            <a:t>صعوبات الادراك البصري مثل صعوبة تقدير المسافة والزمن وضعف الذاكرة البصرية، صعوبات الادراك السمعي لما يسمع .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000" b="1" kern="1200" dirty="0"/>
            <a:t>صعوبات الادراك الحركي والتآزر العام مثل المشي والجري وركوب الدراجة</a:t>
          </a:r>
        </a:p>
      </dsp:txBody>
      <dsp:txXfrm>
        <a:off x="2440431" y="1417216"/>
        <a:ext cx="6220754" cy="956680"/>
      </dsp:txXfrm>
    </dsp:sp>
    <dsp:sp modelId="{43A8E54B-84DF-4F82-9CE1-EA70CDD655FA}">
      <dsp:nvSpPr>
        <dsp:cNvPr id="0" name=""/>
        <dsp:cNvSpPr/>
      </dsp:nvSpPr>
      <dsp:spPr>
        <a:xfrm>
          <a:off x="0" y="1390610"/>
          <a:ext cx="2435957" cy="10098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صعوبات في الادراك والحركة</a:t>
          </a:r>
        </a:p>
      </dsp:txBody>
      <dsp:txXfrm>
        <a:off x="49299" y="1439909"/>
        <a:ext cx="2337359" cy="911293"/>
      </dsp:txXfrm>
    </dsp:sp>
    <dsp:sp modelId="{42569233-6C6D-43B9-BD83-478272831527}">
      <dsp:nvSpPr>
        <dsp:cNvPr id="0" name=""/>
        <dsp:cNvSpPr/>
      </dsp:nvSpPr>
      <dsp:spPr>
        <a:xfrm>
          <a:off x="2438348" y="2634332"/>
          <a:ext cx="6705642" cy="100989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400" b="1" kern="1200" dirty="0"/>
            <a:t>وجود أخطاء تركيبية ونحوية 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400" b="1" kern="1200" dirty="0"/>
            <a:t>حذف بعض الكلمات، التلعثم والبطء الشديد في الكلام الشفهي</a:t>
          </a:r>
        </a:p>
      </dsp:txBody>
      <dsp:txXfrm>
        <a:off x="2438348" y="2760568"/>
        <a:ext cx="6326933" cy="757419"/>
      </dsp:txXfrm>
    </dsp:sp>
    <dsp:sp modelId="{7D343B4B-FDD1-4F00-BFD5-527C30F2C642}">
      <dsp:nvSpPr>
        <dsp:cNvPr id="0" name=""/>
        <dsp:cNvSpPr/>
      </dsp:nvSpPr>
      <dsp:spPr>
        <a:xfrm>
          <a:off x="0" y="2634332"/>
          <a:ext cx="2438339" cy="10098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صعوبات في اللغة والكلام</a:t>
          </a:r>
        </a:p>
      </dsp:txBody>
      <dsp:txXfrm>
        <a:off x="49299" y="2683631"/>
        <a:ext cx="2339741" cy="911293"/>
      </dsp:txXfrm>
    </dsp:sp>
    <dsp:sp modelId="{10448F95-EA17-4739-9543-E4D12B5C6980}">
      <dsp:nvSpPr>
        <dsp:cNvPr id="0" name=""/>
        <dsp:cNvSpPr/>
      </dsp:nvSpPr>
      <dsp:spPr>
        <a:xfrm>
          <a:off x="2438348" y="3745213"/>
          <a:ext cx="6705642" cy="100989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800" b="1" kern="1200" dirty="0"/>
            <a:t>صعوبة تنظيم الأفكار قبل الإجابة ، عدم القدرة على التركيز، وعدم المرونة، عدم الاهتمام بالتفاصيل</a:t>
          </a:r>
        </a:p>
      </dsp:txBody>
      <dsp:txXfrm>
        <a:off x="2438348" y="3871449"/>
        <a:ext cx="6326933" cy="757419"/>
      </dsp:txXfrm>
    </dsp:sp>
    <dsp:sp modelId="{80216D55-7A56-4C22-B94D-87F580DA2FE7}">
      <dsp:nvSpPr>
        <dsp:cNvPr id="0" name=""/>
        <dsp:cNvSpPr/>
      </dsp:nvSpPr>
      <dsp:spPr>
        <a:xfrm>
          <a:off x="0" y="3745213"/>
          <a:ext cx="2438339" cy="10098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صعوبات في عمليات التفكير </a:t>
          </a:r>
        </a:p>
      </dsp:txBody>
      <dsp:txXfrm>
        <a:off x="49299" y="3794512"/>
        <a:ext cx="2339741" cy="911293"/>
      </dsp:txXfrm>
    </dsp:sp>
    <dsp:sp modelId="{BA5C7D97-2582-4EAB-A6FD-A85BA632F595}">
      <dsp:nvSpPr>
        <dsp:cNvPr id="0" name=""/>
        <dsp:cNvSpPr/>
      </dsp:nvSpPr>
      <dsp:spPr>
        <a:xfrm>
          <a:off x="2438348" y="4856094"/>
          <a:ext cx="6705642" cy="100989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800" b="1" kern="1200" dirty="0"/>
            <a:t>النشاط الزائد، الخمول ، وقلة النشاط .</a:t>
          </a:r>
        </a:p>
      </dsp:txBody>
      <dsp:txXfrm>
        <a:off x="2438348" y="4982330"/>
        <a:ext cx="6326933" cy="757419"/>
      </dsp:txXfrm>
    </dsp:sp>
    <dsp:sp modelId="{F7729D18-7720-4554-A391-D0AB05E89F1B}">
      <dsp:nvSpPr>
        <dsp:cNvPr id="0" name=""/>
        <dsp:cNvSpPr/>
      </dsp:nvSpPr>
      <dsp:spPr>
        <a:xfrm>
          <a:off x="0" y="4856094"/>
          <a:ext cx="2438339" cy="100989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صعوبات سلوكية </a:t>
          </a:r>
        </a:p>
      </dsp:txBody>
      <dsp:txXfrm>
        <a:off x="49299" y="4905393"/>
        <a:ext cx="2339741" cy="9112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1E797-E9E1-406B-81FB-9085DD06DC9F}">
      <dsp:nvSpPr>
        <dsp:cNvPr id="0" name=""/>
        <dsp:cNvSpPr/>
      </dsp:nvSpPr>
      <dsp:spPr>
        <a:xfrm>
          <a:off x="1825955" y="0"/>
          <a:ext cx="7161364" cy="60198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700" b="1" kern="1200" dirty="0"/>
            <a:t>أسئلة متعلقة بصحة الطفل والعمر والأحداث التي مر بها خاصة فترة الولادة، والمشكلات الصحية والنمائية، والفحوصات السمعية والبصرية ونتائجها.</a:t>
          </a: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700" b="1" kern="1200"/>
            <a:t>أسئلة متعلقة بعملية النمو خلال سنين عمره الأولى سواء الجلوس أو الزحف أو المشي، أو النطق، أو الكلام.</a:t>
          </a:r>
          <a:endParaRPr lang="ar-EG" sz="2700" b="1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EG" sz="2700" b="1" kern="1200" dirty="0"/>
            <a:t>أسئلة متعلقة بالنشاطات التي قام بها مثل الإمساك بالقلم والسيطرة عليه، والكتابة والتبول اللاإرادي، والنشاط الزائد والخمول وغير ذلك.</a:t>
          </a:r>
        </a:p>
      </dsp:txBody>
      <dsp:txXfrm>
        <a:off x="1825955" y="752475"/>
        <a:ext cx="4903939" cy="4514850"/>
      </dsp:txXfrm>
    </dsp:sp>
    <dsp:sp modelId="{CF932774-241C-42EF-BE6C-ECFF202A7D2A}">
      <dsp:nvSpPr>
        <dsp:cNvPr id="0" name=""/>
        <dsp:cNvSpPr/>
      </dsp:nvSpPr>
      <dsp:spPr>
        <a:xfrm>
          <a:off x="0" y="0"/>
          <a:ext cx="1821675" cy="6019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b="1" kern="1200" dirty="0"/>
            <a:t>تهدف الى جمع معلومات متنوعة عن نمو الطلبة وأسرة الطالب، والتعرف على المشكلات النمائية التي مر بها ومن الأسئلة المهمة:</a:t>
          </a:r>
        </a:p>
      </dsp:txBody>
      <dsp:txXfrm>
        <a:off x="88927" y="88927"/>
        <a:ext cx="1643821" cy="58419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A15AA-6515-446C-8A14-9C6A6D4EE9AC}">
      <dsp:nvSpPr>
        <dsp:cNvPr id="0" name=""/>
        <dsp:cNvSpPr/>
      </dsp:nvSpPr>
      <dsp:spPr>
        <a:xfrm>
          <a:off x="3128962" y="3686841"/>
          <a:ext cx="2886075" cy="28860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4600" b="1" kern="1200"/>
            <a:t>الملاحظة الإكلينيكية</a:t>
          </a: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4600" b="1" kern="1200" dirty="0"/>
        </a:p>
      </dsp:txBody>
      <dsp:txXfrm>
        <a:off x="3551618" y="4109497"/>
        <a:ext cx="2040763" cy="2040763"/>
      </dsp:txXfrm>
    </dsp:sp>
    <dsp:sp modelId="{FDBACC33-5621-4A2E-8DC6-E958A0FC68CD}">
      <dsp:nvSpPr>
        <dsp:cNvPr id="0" name=""/>
        <dsp:cNvSpPr/>
      </dsp:nvSpPr>
      <dsp:spPr>
        <a:xfrm rot="12900000">
          <a:off x="1166916" y="3147391"/>
          <a:ext cx="2322290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BA22D3-0083-4EA9-821C-2C5137FE5BDA}">
      <dsp:nvSpPr>
        <dsp:cNvPr id="0" name=""/>
        <dsp:cNvSpPr/>
      </dsp:nvSpPr>
      <dsp:spPr>
        <a:xfrm>
          <a:off x="6022" y="1795943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/>
            <a:t>السلوك( التعامل مع الآخرين، والانتباه للمثيرات المحيطة، التكيف مع المواقف الجديدة، والتكيف الاجتماعي، وتحمل المسؤولية)</a:t>
          </a:r>
        </a:p>
      </dsp:txBody>
      <dsp:txXfrm>
        <a:off x="70265" y="1860186"/>
        <a:ext cx="2613285" cy="2064931"/>
      </dsp:txXfrm>
    </dsp:sp>
    <dsp:sp modelId="{9324956A-DB94-454B-B330-E7CB85BE49BC}">
      <dsp:nvSpPr>
        <dsp:cNvPr id="0" name=""/>
        <dsp:cNvSpPr/>
      </dsp:nvSpPr>
      <dsp:spPr>
        <a:xfrm rot="16200000">
          <a:off x="3410854" y="1979271"/>
          <a:ext cx="2322290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77F6E5-49A3-40AB-9524-A4C3A60A207F}">
      <dsp:nvSpPr>
        <dsp:cNvPr id="0" name=""/>
        <dsp:cNvSpPr/>
      </dsp:nvSpPr>
      <dsp:spPr>
        <a:xfrm>
          <a:off x="3201114" y="132683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اللغة المحكية(قدرة التلميذ على التعبير والكلام، وتذكر الكلمات، وربط الخبرات ، وتكوين الأفكار)</a:t>
          </a:r>
        </a:p>
      </dsp:txBody>
      <dsp:txXfrm>
        <a:off x="3265357" y="196926"/>
        <a:ext cx="2613285" cy="2064931"/>
      </dsp:txXfrm>
    </dsp:sp>
    <dsp:sp modelId="{9EAA2412-D6C8-4625-858A-173F4D070FD1}">
      <dsp:nvSpPr>
        <dsp:cNvPr id="0" name=""/>
        <dsp:cNvSpPr/>
      </dsp:nvSpPr>
      <dsp:spPr>
        <a:xfrm rot="19500000">
          <a:off x="5654792" y="3147391"/>
          <a:ext cx="2322290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4CAC89-577A-40FA-AE26-841975EA88D0}">
      <dsp:nvSpPr>
        <dsp:cNvPr id="0" name=""/>
        <dsp:cNvSpPr/>
      </dsp:nvSpPr>
      <dsp:spPr>
        <a:xfrm>
          <a:off x="6396206" y="1795943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b="1" kern="1200" dirty="0"/>
            <a:t>الإدراك السمعي( قدرة التلميذ على الاستماع الى الكلمات المنطوقة، وعلى الاستيعاب داخل الصف، وتذكر الكلمات المسموعة، وفهم معاني الكلمات</a:t>
          </a:r>
        </a:p>
      </dsp:txBody>
      <dsp:txXfrm>
        <a:off x="6460449" y="1860186"/>
        <a:ext cx="2613285" cy="20649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4472-4F1A-4AE7-B124-A10C5AE08349}">
      <dsp:nvSpPr>
        <dsp:cNvPr id="0" name=""/>
        <dsp:cNvSpPr/>
      </dsp:nvSpPr>
      <dsp:spPr>
        <a:xfrm rot="16200000">
          <a:off x="1935" y="736122"/>
          <a:ext cx="4166554" cy="416655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b="1" kern="1200"/>
            <a:t>اختبارات التحصيل في الرياضيات ومنها اختبار مفتاح الحساب، واختبار ستانفورد لتشخيص الرياضيات</a:t>
          </a:r>
          <a:endParaRPr lang="ar-EG" sz="2600" b="1" kern="1200" dirty="0"/>
        </a:p>
      </dsp:txBody>
      <dsp:txXfrm rot="5400000">
        <a:off x="1935" y="1777760"/>
        <a:ext cx="3437407" cy="2083277"/>
      </dsp:txXfrm>
    </dsp:sp>
    <dsp:sp modelId="{DCEEF8F8-09D1-4DC7-90B4-C2387D10FDD8}">
      <dsp:nvSpPr>
        <dsp:cNvPr id="0" name=""/>
        <dsp:cNvSpPr/>
      </dsp:nvSpPr>
      <dsp:spPr>
        <a:xfrm rot="5400000">
          <a:off x="4442109" y="736122"/>
          <a:ext cx="4166554" cy="416655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600" b="1" kern="1200"/>
            <a:t>اختبارات التحصيل في القراءة مثل اختبار جزاي للقراءة الشفهية، واختبار شباس لتشخيص القراءة</a:t>
          </a:r>
          <a:endParaRPr lang="ar-EG" sz="2600" b="1" kern="1200" dirty="0"/>
        </a:p>
      </dsp:txBody>
      <dsp:txXfrm rot="-5400000">
        <a:off x="5171256" y="1777761"/>
        <a:ext cx="3437407" cy="20832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8FA9D-08DE-42E7-A1DD-3D1ABFFA82E7}">
      <dsp:nvSpPr>
        <dsp:cNvPr id="0" name=""/>
        <dsp:cNvSpPr/>
      </dsp:nvSpPr>
      <dsp:spPr>
        <a:xfrm>
          <a:off x="0" y="33337"/>
          <a:ext cx="8915400" cy="5572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2EE5-BC36-4587-B0F0-55B4FEB9713A}">
      <dsp:nvSpPr>
        <dsp:cNvPr id="0" name=""/>
        <dsp:cNvSpPr/>
      </dsp:nvSpPr>
      <dsp:spPr>
        <a:xfrm>
          <a:off x="1132255" y="3879218"/>
          <a:ext cx="231800" cy="231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C17A8-0313-48C0-9863-99D7DF66BAA4}">
      <dsp:nvSpPr>
        <dsp:cNvPr id="0" name=""/>
        <dsp:cNvSpPr/>
      </dsp:nvSpPr>
      <dsp:spPr>
        <a:xfrm>
          <a:off x="1248156" y="3995118"/>
          <a:ext cx="2077288" cy="161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6" tIns="0" rIns="0" bIns="0" numCol="1" spcCol="1270" anchor="t" anchorCtr="0">
          <a:noAutofit/>
        </a:bodyPr>
        <a:lstStyle/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يمكن مقارنة اداء تحصيل الطالب في مستوي معين بنفسه أو بزملائه</a:t>
          </a:r>
        </a:p>
      </dsp:txBody>
      <dsp:txXfrm>
        <a:off x="1248156" y="3995118"/>
        <a:ext cx="2077288" cy="1610344"/>
      </dsp:txXfrm>
    </dsp:sp>
    <dsp:sp modelId="{B6B81841-D042-4977-9F67-2A5606A75871}">
      <dsp:nvSpPr>
        <dsp:cNvPr id="0" name=""/>
        <dsp:cNvSpPr/>
      </dsp:nvSpPr>
      <dsp:spPr>
        <a:xfrm>
          <a:off x="3178340" y="2364714"/>
          <a:ext cx="419023" cy="419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29FA7-FB6F-4C15-92F8-0E2F88C23410}">
      <dsp:nvSpPr>
        <dsp:cNvPr id="0" name=""/>
        <dsp:cNvSpPr/>
      </dsp:nvSpPr>
      <dsp:spPr>
        <a:xfrm>
          <a:off x="3387852" y="2574226"/>
          <a:ext cx="2139696" cy="3031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032" tIns="0" rIns="0" bIns="0" numCol="1" spcCol="1270" anchor="t" anchorCtr="0">
          <a:noAutofit/>
        </a:bodyPr>
        <a:lstStyle/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يمكن وضع معيار معين لها </a:t>
          </a:r>
        </a:p>
      </dsp:txBody>
      <dsp:txXfrm>
        <a:off x="3387852" y="2574226"/>
        <a:ext cx="2139696" cy="3031236"/>
      </dsp:txXfrm>
    </dsp:sp>
    <dsp:sp modelId="{5E6CB5C8-6385-4258-A3B3-F598793DD686}">
      <dsp:nvSpPr>
        <dsp:cNvPr id="0" name=""/>
        <dsp:cNvSpPr/>
      </dsp:nvSpPr>
      <dsp:spPr>
        <a:xfrm>
          <a:off x="5638990" y="1443085"/>
          <a:ext cx="579501" cy="5795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F4EB1-9042-4292-9770-A41B5687317F}">
      <dsp:nvSpPr>
        <dsp:cNvPr id="0" name=""/>
        <dsp:cNvSpPr/>
      </dsp:nvSpPr>
      <dsp:spPr>
        <a:xfrm>
          <a:off x="5928741" y="1732835"/>
          <a:ext cx="2139696" cy="387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066" tIns="0" rIns="0" bIns="0" numCol="1" spcCol="1270" anchor="t" anchorCtr="0">
          <a:noAutofit/>
        </a:bodyPr>
        <a:lstStyle/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يمكن تصميمها من قبل المعلم</a:t>
          </a:r>
        </a:p>
      </dsp:txBody>
      <dsp:txXfrm>
        <a:off x="5928741" y="1732835"/>
        <a:ext cx="2139696" cy="38726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86698-BEFF-494A-BF7B-DA0E8203B6E7}">
      <dsp:nvSpPr>
        <dsp:cNvPr id="0" name=""/>
        <dsp:cNvSpPr/>
      </dsp:nvSpPr>
      <dsp:spPr>
        <a:xfrm>
          <a:off x="835937" y="2374"/>
          <a:ext cx="2054423" cy="2054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b="1" kern="1200" dirty="0"/>
            <a:t>ستانفورد</a:t>
          </a:r>
          <a:r>
            <a:rPr lang="ar-EG" sz="3000" b="1" kern="1200"/>
            <a:t>/، بينيه</a:t>
          </a:r>
          <a:r>
            <a:rPr lang="ar-EG" sz="3000" b="1" kern="1200" dirty="0"/>
            <a:t>، وكسلر</a:t>
          </a:r>
        </a:p>
      </dsp:txBody>
      <dsp:txXfrm>
        <a:off x="1136800" y="303237"/>
        <a:ext cx="1452697" cy="1452697"/>
      </dsp:txXfrm>
    </dsp:sp>
    <dsp:sp modelId="{64A3A1D9-2C82-4772-9E8E-5A91C35C03A7}">
      <dsp:nvSpPr>
        <dsp:cNvPr id="0" name=""/>
        <dsp:cNvSpPr/>
      </dsp:nvSpPr>
      <dsp:spPr>
        <a:xfrm>
          <a:off x="1267366" y="2223617"/>
          <a:ext cx="1191565" cy="1191565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100" b="1" kern="1200"/>
        </a:p>
      </dsp:txBody>
      <dsp:txXfrm>
        <a:off x="1425308" y="2679271"/>
        <a:ext cx="875681" cy="280257"/>
      </dsp:txXfrm>
    </dsp:sp>
    <dsp:sp modelId="{97B56770-9B50-48F3-90B6-D6FA144B3B4E}">
      <dsp:nvSpPr>
        <dsp:cNvPr id="0" name=""/>
        <dsp:cNvSpPr/>
      </dsp:nvSpPr>
      <dsp:spPr>
        <a:xfrm>
          <a:off x="835937" y="3582001"/>
          <a:ext cx="2054423" cy="2054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b="1" kern="1200" dirty="0"/>
            <a:t>اختبار الذكاء المصور</a:t>
          </a:r>
        </a:p>
      </dsp:txBody>
      <dsp:txXfrm>
        <a:off x="1136800" y="3882864"/>
        <a:ext cx="1452697" cy="1452697"/>
      </dsp:txXfrm>
    </dsp:sp>
    <dsp:sp modelId="{B0E56826-01DE-4E86-92C4-A1FDD212E98B}">
      <dsp:nvSpPr>
        <dsp:cNvPr id="0" name=""/>
        <dsp:cNvSpPr/>
      </dsp:nvSpPr>
      <dsp:spPr>
        <a:xfrm>
          <a:off x="3198524" y="2437277"/>
          <a:ext cx="653306" cy="764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400" b="1" kern="1200"/>
        </a:p>
      </dsp:txBody>
      <dsp:txXfrm>
        <a:off x="3198524" y="2590126"/>
        <a:ext cx="457314" cy="458547"/>
      </dsp:txXfrm>
    </dsp:sp>
    <dsp:sp modelId="{49834E5B-1460-4A14-94AF-8FC270E32E65}">
      <dsp:nvSpPr>
        <dsp:cNvPr id="0" name=""/>
        <dsp:cNvSpPr/>
      </dsp:nvSpPr>
      <dsp:spPr>
        <a:xfrm>
          <a:off x="4123015" y="764976"/>
          <a:ext cx="4108846" cy="41088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تهدف الى استبعاد أثر الإعاقة العقلية على التحصيل</a:t>
          </a:r>
        </a:p>
      </dsp:txBody>
      <dsp:txXfrm>
        <a:off x="4724742" y="1366703"/>
        <a:ext cx="2905392" cy="29053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A3D13-5B94-48A5-9DF2-2F34F565229D}">
      <dsp:nvSpPr>
        <dsp:cNvPr id="0" name=""/>
        <dsp:cNvSpPr/>
      </dsp:nvSpPr>
      <dsp:spPr>
        <a:xfrm>
          <a:off x="3276602" y="3533211"/>
          <a:ext cx="2590795" cy="23531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مقياس ماريان فروستج لتطور الادراك البصري للتلميذ من(3-8) سنوات ويتألف من اختبارات فرعية في:</a:t>
          </a:r>
        </a:p>
      </dsp:txBody>
      <dsp:txXfrm>
        <a:off x="3656015" y="3877822"/>
        <a:ext cx="1831969" cy="1663929"/>
      </dsp:txXfrm>
    </dsp:sp>
    <dsp:sp modelId="{FD2507F5-7AB8-4504-BFE1-3C548B6C102B}">
      <dsp:nvSpPr>
        <dsp:cNvPr id="0" name=""/>
        <dsp:cNvSpPr/>
      </dsp:nvSpPr>
      <dsp:spPr>
        <a:xfrm rot="10800000">
          <a:off x="1118446" y="4374463"/>
          <a:ext cx="2039456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1055AF-9318-4639-A0A0-85BF5F913FA5}">
      <dsp:nvSpPr>
        <dsp:cNvPr id="0" name=""/>
        <dsp:cNvSpPr/>
      </dsp:nvSpPr>
      <dsp:spPr>
        <a:xfrm>
          <a:off x="700" y="3815590"/>
          <a:ext cx="2235493" cy="1788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اختبار ثبات الشكل ويقيس القدرة على التعرف على اشكال هندسية معينة والتمييز بينها</a:t>
          </a:r>
        </a:p>
      </dsp:txBody>
      <dsp:txXfrm>
        <a:off x="53080" y="3867970"/>
        <a:ext cx="2130733" cy="1683634"/>
      </dsp:txXfrm>
    </dsp:sp>
    <dsp:sp modelId="{171A366D-1B67-44D1-8E7D-A16A9133FCB5}">
      <dsp:nvSpPr>
        <dsp:cNvPr id="0" name=""/>
        <dsp:cNvSpPr/>
      </dsp:nvSpPr>
      <dsp:spPr>
        <a:xfrm rot="13500000">
          <a:off x="1822483" y="2674768"/>
          <a:ext cx="2099642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CA2DDD-9235-4F61-9921-1BF1282916EC}">
      <dsp:nvSpPr>
        <dsp:cNvPr id="0" name=""/>
        <dsp:cNvSpPr/>
      </dsp:nvSpPr>
      <dsp:spPr>
        <a:xfrm>
          <a:off x="914397" y="1373559"/>
          <a:ext cx="2431144" cy="1788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اختبار العلاقات المكانية ويقيس القدرة على تحليل النماذج والأشكال البسيطة كالخطوط المختلفة الأطوال والزوايا</a:t>
          </a:r>
        </a:p>
      </dsp:txBody>
      <dsp:txXfrm>
        <a:off x="966777" y="1425939"/>
        <a:ext cx="2326384" cy="1683634"/>
      </dsp:txXfrm>
    </dsp:sp>
    <dsp:sp modelId="{965B3CB2-BD73-42EC-9963-28EDF3ED3F7E}">
      <dsp:nvSpPr>
        <dsp:cNvPr id="0" name=""/>
        <dsp:cNvSpPr/>
      </dsp:nvSpPr>
      <dsp:spPr>
        <a:xfrm rot="16200000">
          <a:off x="3496128" y="1996782"/>
          <a:ext cx="2151743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66F77D-4314-4F79-839A-B2499D9FA1F8}">
      <dsp:nvSpPr>
        <dsp:cNvPr id="0" name=""/>
        <dsp:cNvSpPr/>
      </dsp:nvSpPr>
      <dsp:spPr>
        <a:xfrm>
          <a:off x="3454253" y="362036"/>
          <a:ext cx="2235493" cy="1788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اختبار الوضع في الفراغ ويقيس القدرة على تمييز الانعكاسات والتعاقب في الأشكال التي تظهر بشكل متسلسل</a:t>
          </a:r>
        </a:p>
      </dsp:txBody>
      <dsp:txXfrm>
        <a:off x="3506633" y="414416"/>
        <a:ext cx="2130733" cy="1683634"/>
      </dsp:txXfrm>
    </dsp:sp>
    <dsp:sp modelId="{4BB62E11-8877-49D6-9DC4-E6B42267E69E}">
      <dsp:nvSpPr>
        <dsp:cNvPr id="0" name=""/>
        <dsp:cNvSpPr/>
      </dsp:nvSpPr>
      <dsp:spPr>
        <a:xfrm rot="18900000">
          <a:off x="5221873" y="2674768"/>
          <a:ext cx="2099642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CD946C-060C-4B60-B21F-250C936D8BBF}">
      <dsp:nvSpPr>
        <dsp:cNvPr id="0" name=""/>
        <dsp:cNvSpPr/>
      </dsp:nvSpPr>
      <dsp:spPr>
        <a:xfrm>
          <a:off x="5896283" y="1373559"/>
          <a:ext cx="2235493" cy="1788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اختبار الشكل والأرضية ويقيس القدرة على ادراك الأشكال على أرضيات متزايدة التعقيد</a:t>
          </a:r>
        </a:p>
      </dsp:txBody>
      <dsp:txXfrm>
        <a:off x="5948663" y="1425939"/>
        <a:ext cx="2130733" cy="1683634"/>
      </dsp:txXfrm>
    </dsp:sp>
    <dsp:sp modelId="{4C2B2E1F-5FAE-4C98-B1BF-50F929397B7B}">
      <dsp:nvSpPr>
        <dsp:cNvPr id="0" name=""/>
        <dsp:cNvSpPr/>
      </dsp:nvSpPr>
      <dsp:spPr>
        <a:xfrm>
          <a:off x="5986096" y="4374463"/>
          <a:ext cx="2039456" cy="67064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90EB07-684E-4094-A8A1-0BF74F513718}">
      <dsp:nvSpPr>
        <dsp:cNvPr id="0" name=""/>
        <dsp:cNvSpPr/>
      </dsp:nvSpPr>
      <dsp:spPr>
        <a:xfrm>
          <a:off x="6907806" y="3815590"/>
          <a:ext cx="2235493" cy="1788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اختبار تآزر العين مع الحركة ويقيس القدرة على رسم خط مستقيم أو منحنى او زوايا باتساعات مختلفة</a:t>
          </a:r>
        </a:p>
      </dsp:txBody>
      <dsp:txXfrm>
        <a:off x="6960186" y="3867970"/>
        <a:ext cx="2130733" cy="16836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817D-449D-4E52-B4CA-F13ACB7A0088}">
      <dsp:nvSpPr>
        <dsp:cNvPr id="0" name=""/>
        <dsp:cNvSpPr/>
      </dsp:nvSpPr>
      <dsp:spPr>
        <a:xfrm>
          <a:off x="1991367" y="772167"/>
          <a:ext cx="5161265" cy="5161265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625B75-08F3-4D38-974E-C8F567EBDEDB}">
      <dsp:nvSpPr>
        <dsp:cNvPr id="0" name=""/>
        <dsp:cNvSpPr/>
      </dsp:nvSpPr>
      <dsp:spPr>
        <a:xfrm>
          <a:off x="1991367" y="772167"/>
          <a:ext cx="5161265" cy="5161265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50EAC7-C01D-423A-95F1-BC00BB990CBE}">
      <dsp:nvSpPr>
        <dsp:cNvPr id="0" name=""/>
        <dsp:cNvSpPr/>
      </dsp:nvSpPr>
      <dsp:spPr>
        <a:xfrm>
          <a:off x="1991367" y="772167"/>
          <a:ext cx="5161265" cy="5161265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CD9073-C7C2-40C2-BAF4-AB6C26C6C3EB}">
      <dsp:nvSpPr>
        <dsp:cNvPr id="0" name=""/>
        <dsp:cNvSpPr/>
      </dsp:nvSpPr>
      <dsp:spPr>
        <a:xfrm>
          <a:off x="1991367" y="772167"/>
          <a:ext cx="5161265" cy="5161265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598338-7E53-40D4-AFB8-D33663594AB9}">
      <dsp:nvSpPr>
        <dsp:cNvPr id="0" name=""/>
        <dsp:cNvSpPr/>
      </dsp:nvSpPr>
      <dsp:spPr>
        <a:xfrm>
          <a:off x="3384351" y="2165151"/>
          <a:ext cx="2375296" cy="23752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2200" b="1" kern="1200" dirty="0"/>
            <a:t>مقياس ما يكل بست للكشف عن الطلبة ذوي صعوبات التعلم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200" kern="1200" dirty="0"/>
        </a:p>
      </dsp:txBody>
      <dsp:txXfrm>
        <a:off x="3732205" y="2513005"/>
        <a:ext cx="1679588" cy="1679588"/>
      </dsp:txXfrm>
    </dsp:sp>
    <dsp:sp modelId="{8E610534-5F9D-48F2-8048-6CAF025621EA}">
      <dsp:nvSpPr>
        <dsp:cNvPr id="0" name=""/>
        <dsp:cNvSpPr/>
      </dsp:nvSpPr>
      <dsp:spPr>
        <a:xfrm>
          <a:off x="3581400" y="671"/>
          <a:ext cx="1981199" cy="1662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السلوك الشخصي والاجتماعي</a:t>
          </a:r>
        </a:p>
      </dsp:txBody>
      <dsp:txXfrm>
        <a:off x="3871540" y="244169"/>
        <a:ext cx="1400919" cy="1175711"/>
      </dsp:txXfrm>
    </dsp:sp>
    <dsp:sp modelId="{19A1EA28-3229-4C76-B351-71C3A5A0F261}">
      <dsp:nvSpPr>
        <dsp:cNvPr id="0" name=""/>
        <dsp:cNvSpPr/>
      </dsp:nvSpPr>
      <dsp:spPr>
        <a:xfrm>
          <a:off x="6261421" y="2521446"/>
          <a:ext cx="1662707" cy="1662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الاستيعاب</a:t>
          </a:r>
        </a:p>
      </dsp:txBody>
      <dsp:txXfrm>
        <a:off x="6504919" y="2764944"/>
        <a:ext cx="1175711" cy="1175711"/>
      </dsp:txXfrm>
    </dsp:sp>
    <dsp:sp modelId="{0D09EDDA-98D8-4F34-AAD2-74B809C228B9}">
      <dsp:nvSpPr>
        <dsp:cNvPr id="0" name=""/>
        <dsp:cNvSpPr/>
      </dsp:nvSpPr>
      <dsp:spPr>
        <a:xfrm>
          <a:off x="3740646" y="5042221"/>
          <a:ext cx="1662707" cy="1662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المعرفة العامة</a:t>
          </a:r>
        </a:p>
      </dsp:txBody>
      <dsp:txXfrm>
        <a:off x="3984144" y="5285719"/>
        <a:ext cx="1175711" cy="1175711"/>
      </dsp:txXfrm>
    </dsp:sp>
    <dsp:sp modelId="{CAAB01AF-42D5-4D18-953D-4DC95E1468E8}">
      <dsp:nvSpPr>
        <dsp:cNvPr id="0" name=""/>
        <dsp:cNvSpPr/>
      </dsp:nvSpPr>
      <dsp:spPr>
        <a:xfrm>
          <a:off x="1219871" y="2521446"/>
          <a:ext cx="1662707" cy="16627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التناسق الحركي</a:t>
          </a:r>
        </a:p>
      </dsp:txBody>
      <dsp:txXfrm>
        <a:off x="1463369" y="2764944"/>
        <a:ext cx="1175711" cy="1175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1B911-5CDC-4C80-946D-C9EEFD19E104}">
      <dsp:nvSpPr>
        <dsp:cNvPr id="0" name=""/>
        <dsp:cNvSpPr/>
      </dsp:nvSpPr>
      <dsp:spPr>
        <a:xfrm>
          <a:off x="1444565" y="-128945"/>
          <a:ext cx="5340469" cy="5340469"/>
        </a:xfrm>
        <a:prstGeom prst="circularArrow">
          <a:avLst>
            <a:gd name="adj1" fmla="val 4668"/>
            <a:gd name="adj2" fmla="val 272909"/>
            <a:gd name="adj3" fmla="val 12884639"/>
            <a:gd name="adj4" fmla="val 17994632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3E8D2-5EA7-4FDA-8995-83FB09B19B71}">
      <dsp:nvSpPr>
        <dsp:cNvPr id="0" name=""/>
        <dsp:cNvSpPr/>
      </dsp:nvSpPr>
      <dsp:spPr>
        <a:xfrm>
          <a:off x="2360786" y="2584"/>
          <a:ext cx="3508027" cy="1754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dirty="0"/>
            <a:t>الثانوي والجامعة</a:t>
          </a:r>
        </a:p>
      </dsp:txBody>
      <dsp:txXfrm>
        <a:off x="2446410" y="88208"/>
        <a:ext cx="3336779" cy="1582765"/>
      </dsp:txXfrm>
    </dsp:sp>
    <dsp:sp modelId="{CB7A5BC2-67BF-48AF-BE98-56EAF4421C23}">
      <dsp:nvSpPr>
        <dsp:cNvPr id="0" name=""/>
        <dsp:cNvSpPr/>
      </dsp:nvSpPr>
      <dsp:spPr>
        <a:xfrm>
          <a:off x="4278369" y="1920168"/>
          <a:ext cx="3508027" cy="1754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dirty="0"/>
            <a:t>ماقبل المدرسة</a:t>
          </a:r>
        </a:p>
      </dsp:txBody>
      <dsp:txXfrm>
        <a:off x="4363993" y="2005792"/>
        <a:ext cx="3336779" cy="1582765"/>
      </dsp:txXfrm>
    </dsp:sp>
    <dsp:sp modelId="{F938C0B6-F208-4BA3-878C-ECDEF8593D9C}">
      <dsp:nvSpPr>
        <dsp:cNvPr id="0" name=""/>
        <dsp:cNvSpPr/>
      </dsp:nvSpPr>
      <dsp:spPr>
        <a:xfrm>
          <a:off x="2360786" y="3837751"/>
          <a:ext cx="3508027" cy="1754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dirty="0"/>
            <a:t>رياض الأطفال حتي الصف الرابع</a:t>
          </a:r>
        </a:p>
      </dsp:txBody>
      <dsp:txXfrm>
        <a:off x="2446410" y="3923375"/>
        <a:ext cx="3336779" cy="1582765"/>
      </dsp:txXfrm>
    </dsp:sp>
    <dsp:sp modelId="{8F68FA74-A5E4-4362-92C0-DBFC04D52D22}">
      <dsp:nvSpPr>
        <dsp:cNvPr id="0" name=""/>
        <dsp:cNvSpPr/>
      </dsp:nvSpPr>
      <dsp:spPr>
        <a:xfrm>
          <a:off x="443202" y="1920168"/>
          <a:ext cx="3508027" cy="1754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dirty="0"/>
            <a:t>من الصف الخامس حتي الثالث الاعدادي</a:t>
          </a:r>
        </a:p>
      </dsp:txBody>
      <dsp:txXfrm>
        <a:off x="528826" y="2005792"/>
        <a:ext cx="3336779" cy="1582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631F0-1265-44E4-8F80-93B7642E4BAB}">
      <dsp:nvSpPr>
        <dsp:cNvPr id="0" name=""/>
        <dsp:cNvSpPr/>
      </dsp:nvSpPr>
      <dsp:spPr>
        <a:xfrm>
          <a:off x="3645865" y="1326914"/>
          <a:ext cx="1699868" cy="1700077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98F001-9690-45E7-9AB5-AA19A86FC425}">
      <dsp:nvSpPr>
        <dsp:cNvPr id="0" name=""/>
        <dsp:cNvSpPr/>
      </dsp:nvSpPr>
      <dsp:spPr>
        <a:xfrm>
          <a:off x="3521916" y="0"/>
          <a:ext cx="1947766" cy="10423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بطء النمو اللغوي</a:t>
          </a:r>
        </a:p>
      </dsp:txBody>
      <dsp:txXfrm>
        <a:off x="3521916" y="0"/>
        <a:ext cx="1947766" cy="1042352"/>
      </dsp:txXfrm>
    </dsp:sp>
    <dsp:sp modelId="{217171FC-83BF-480D-B8D7-DE056FCDAC82}">
      <dsp:nvSpPr>
        <dsp:cNvPr id="0" name=""/>
        <dsp:cNvSpPr/>
      </dsp:nvSpPr>
      <dsp:spPr>
        <a:xfrm>
          <a:off x="4144493" y="1566655"/>
          <a:ext cx="1699868" cy="1700077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B1CC1A-E1A7-4036-A12C-84333CDF671B}">
      <dsp:nvSpPr>
        <dsp:cNvPr id="0" name=""/>
        <dsp:cNvSpPr/>
      </dsp:nvSpPr>
      <dsp:spPr>
        <a:xfrm>
          <a:off x="6054012" y="990234"/>
          <a:ext cx="1841524" cy="11465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يتحدث متأخرا عن أقرانه</a:t>
          </a:r>
        </a:p>
      </dsp:txBody>
      <dsp:txXfrm>
        <a:off x="6054012" y="990234"/>
        <a:ext cx="1841524" cy="1146587"/>
      </dsp:txXfrm>
    </dsp:sp>
    <dsp:sp modelId="{0C31112E-8B9B-4198-B3E3-7B52CC866ABC}">
      <dsp:nvSpPr>
        <dsp:cNvPr id="0" name=""/>
        <dsp:cNvSpPr/>
      </dsp:nvSpPr>
      <dsp:spPr>
        <a:xfrm>
          <a:off x="4267026" y="2106073"/>
          <a:ext cx="1699868" cy="1700077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18E161E-6801-436E-A0C7-F49897085AF3}">
      <dsp:nvSpPr>
        <dsp:cNvPr id="0" name=""/>
        <dsp:cNvSpPr/>
      </dsp:nvSpPr>
      <dsp:spPr>
        <a:xfrm>
          <a:off x="6231082" y="2449528"/>
          <a:ext cx="1806110" cy="12247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لديه مشكلات في النطق</a:t>
          </a:r>
        </a:p>
      </dsp:txBody>
      <dsp:txXfrm>
        <a:off x="6231082" y="2449528"/>
        <a:ext cx="1806110" cy="1224764"/>
      </dsp:txXfrm>
    </dsp:sp>
    <dsp:sp modelId="{7CC3EF41-192F-4762-B191-B5A9D49EC1F0}">
      <dsp:nvSpPr>
        <dsp:cNvPr id="0" name=""/>
        <dsp:cNvSpPr/>
      </dsp:nvSpPr>
      <dsp:spPr>
        <a:xfrm>
          <a:off x="3922094" y="2538649"/>
          <a:ext cx="1699868" cy="1700077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B5B0EA-AC66-4AC2-B1D5-1B8A5F6B94B5}">
      <dsp:nvSpPr>
        <dsp:cNvPr id="0" name=""/>
        <dsp:cNvSpPr/>
      </dsp:nvSpPr>
      <dsp:spPr>
        <a:xfrm>
          <a:off x="5451976" y="4091233"/>
          <a:ext cx="1947766" cy="11205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/>
            <a:t>لديه ذاكرة ضعيفة</a:t>
          </a:r>
        </a:p>
      </dsp:txBody>
      <dsp:txXfrm>
        <a:off x="5451976" y="4091233"/>
        <a:ext cx="1947766" cy="1120529"/>
      </dsp:txXfrm>
    </dsp:sp>
    <dsp:sp modelId="{B4CB3DE7-725C-4FED-BAE9-80E760FE9CAE}">
      <dsp:nvSpPr>
        <dsp:cNvPr id="0" name=""/>
        <dsp:cNvSpPr/>
      </dsp:nvSpPr>
      <dsp:spPr>
        <a:xfrm>
          <a:off x="3369637" y="2538649"/>
          <a:ext cx="1699868" cy="1700077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D0F392-33AA-42AF-BE1B-DF544FA13685}">
      <dsp:nvSpPr>
        <dsp:cNvPr id="0" name=""/>
        <dsp:cNvSpPr/>
      </dsp:nvSpPr>
      <dsp:spPr>
        <a:xfrm>
          <a:off x="1591857" y="4091233"/>
          <a:ext cx="1947766" cy="11205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لا يستطيع الجلوس ساكنا</a:t>
          </a:r>
        </a:p>
      </dsp:txBody>
      <dsp:txXfrm>
        <a:off x="1591857" y="4091233"/>
        <a:ext cx="1947766" cy="1120529"/>
      </dsp:txXfrm>
    </dsp:sp>
    <dsp:sp modelId="{8482942B-8C7C-4767-9155-F7DCDEAF26C5}">
      <dsp:nvSpPr>
        <dsp:cNvPr id="0" name=""/>
        <dsp:cNvSpPr/>
      </dsp:nvSpPr>
      <dsp:spPr>
        <a:xfrm>
          <a:off x="3024705" y="2106073"/>
          <a:ext cx="1699868" cy="1700077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648E11-04C8-4A6B-A48C-C3A059997ECE}">
      <dsp:nvSpPr>
        <dsp:cNvPr id="0" name=""/>
        <dsp:cNvSpPr/>
      </dsp:nvSpPr>
      <dsp:spPr>
        <a:xfrm>
          <a:off x="954407" y="2449528"/>
          <a:ext cx="1806110" cy="12247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صعوبة الرسم والتخطيط</a:t>
          </a:r>
        </a:p>
      </dsp:txBody>
      <dsp:txXfrm>
        <a:off x="954407" y="2449528"/>
        <a:ext cx="1806110" cy="1224764"/>
      </dsp:txXfrm>
    </dsp:sp>
    <dsp:sp modelId="{4A54D6AF-2A6C-4296-9D41-08698BC2E4C2}">
      <dsp:nvSpPr>
        <dsp:cNvPr id="0" name=""/>
        <dsp:cNvSpPr/>
      </dsp:nvSpPr>
      <dsp:spPr>
        <a:xfrm>
          <a:off x="3147237" y="1566655"/>
          <a:ext cx="1699868" cy="1700077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A46152-A7D4-4D4F-BA6C-CE799FCDD44D}">
      <dsp:nvSpPr>
        <dsp:cNvPr id="0" name=""/>
        <dsp:cNvSpPr/>
      </dsp:nvSpPr>
      <dsp:spPr>
        <a:xfrm>
          <a:off x="1096062" y="990234"/>
          <a:ext cx="1841524" cy="11465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لديه مشكلات في التعلم</a:t>
          </a:r>
        </a:p>
      </dsp:txBody>
      <dsp:txXfrm>
        <a:off x="1096062" y="990234"/>
        <a:ext cx="1841524" cy="1146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4916C-2C6E-43B7-89DA-086EA180DCBE}">
      <dsp:nvSpPr>
        <dsp:cNvPr id="0" name=""/>
        <dsp:cNvSpPr/>
      </dsp:nvSpPr>
      <dsp:spPr>
        <a:xfrm>
          <a:off x="2" y="0"/>
          <a:ext cx="8229595" cy="452596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92ADF-9A6F-4E26-8FE5-3F1D9466C60A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b="1" kern="1200" dirty="0"/>
            <a:t>صعوبة تكوين الحروف في كلمات</a:t>
          </a:r>
        </a:p>
      </dsp:txBody>
      <dsp:txXfrm>
        <a:off x="80805" y="1434977"/>
        <a:ext cx="1426846" cy="1656007"/>
      </dsp:txXfrm>
    </dsp:sp>
    <dsp:sp modelId="{BE38D302-38BC-420E-82FE-E6DBC35A2884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b="1" kern="1200"/>
            <a:t>شرود الذهن ومشكلات عدم التركيز</a:t>
          </a:r>
          <a:endParaRPr lang="ar-EG" sz="2500" b="1" kern="1200" dirty="0"/>
        </a:p>
      </dsp:txBody>
      <dsp:txXfrm>
        <a:off x="1741091" y="1434977"/>
        <a:ext cx="1426846" cy="1656007"/>
      </dsp:txXfrm>
    </dsp:sp>
    <dsp:sp modelId="{4422DC50-1D34-4027-AC77-2F32E92C3C79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b="1" kern="1200"/>
            <a:t>صعوبة المسك بالقلم  </a:t>
          </a:r>
          <a:endParaRPr lang="ar-EG" sz="2500" b="1" kern="1200" dirty="0"/>
        </a:p>
      </dsp:txBody>
      <dsp:txXfrm>
        <a:off x="3401376" y="1434977"/>
        <a:ext cx="1426846" cy="1656007"/>
      </dsp:txXfrm>
    </dsp:sp>
    <dsp:sp modelId="{EC819C85-46E0-4306-B1C4-0ADAE30F6FB3}">
      <dsp:nvSpPr>
        <dsp:cNvPr id="0" name=""/>
        <dsp:cNvSpPr/>
      </dsp:nvSpPr>
      <dsp:spPr>
        <a:xfrm>
          <a:off x="4984473" y="1357788"/>
          <a:ext cx="1581224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b="1" kern="1200"/>
            <a:t>ضعف تذكر الحقائق</a:t>
          </a:r>
          <a:endParaRPr lang="ar-EG" sz="2500" b="1" kern="1200" dirty="0"/>
        </a:p>
      </dsp:txBody>
      <dsp:txXfrm>
        <a:off x="5061662" y="1434977"/>
        <a:ext cx="1426846" cy="1656007"/>
      </dsp:txXfrm>
    </dsp:sp>
    <dsp:sp modelId="{9E098489-0883-4210-828C-167DFB60701C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b="1" kern="1200"/>
            <a:t>بطء الربط بين الحروف والأصوات</a:t>
          </a:r>
          <a:endParaRPr lang="ar-EG" sz="2500" b="1" kern="1200" dirty="0"/>
        </a:p>
      </dsp:txBody>
      <dsp:txXfrm>
        <a:off x="6721948" y="1434977"/>
        <a:ext cx="1426846" cy="1656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54E69-0080-4461-8B94-45325E7F299C}">
      <dsp:nvSpPr>
        <dsp:cNvPr id="0" name=""/>
        <dsp:cNvSpPr/>
      </dsp:nvSpPr>
      <dsp:spPr>
        <a:xfrm>
          <a:off x="0" y="0"/>
          <a:ext cx="6982206" cy="987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b="1" kern="1200"/>
            <a:t>عدم النظام في الوقت والكلام، وضعف القدرة على التوجيه الذاتي</a:t>
          </a:r>
          <a:endParaRPr lang="ar-EG" sz="2700" b="1" kern="1200" dirty="0"/>
        </a:p>
      </dsp:txBody>
      <dsp:txXfrm>
        <a:off x="28924" y="28924"/>
        <a:ext cx="5801017" cy="929704"/>
      </dsp:txXfrm>
    </dsp:sp>
    <dsp:sp modelId="{5DFDAC08-4074-4BFA-9E8B-3E68D86180F6}">
      <dsp:nvSpPr>
        <dsp:cNvPr id="0" name=""/>
        <dsp:cNvSpPr/>
      </dsp:nvSpPr>
      <dsp:spPr>
        <a:xfrm>
          <a:off x="521398" y="1124712"/>
          <a:ext cx="6982206" cy="987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b="1" kern="1200"/>
            <a:t>يتجنب القراءة الجهرية، وصعوبة الكتابة</a:t>
          </a:r>
          <a:endParaRPr lang="ar-EG" sz="2700" b="1" kern="1200" dirty="0"/>
        </a:p>
      </dsp:txBody>
      <dsp:txXfrm>
        <a:off x="550322" y="1153636"/>
        <a:ext cx="5761050" cy="929704"/>
      </dsp:txXfrm>
    </dsp:sp>
    <dsp:sp modelId="{9CCEF893-7979-4DBA-9EA5-2034AFEDACDE}">
      <dsp:nvSpPr>
        <dsp:cNvPr id="0" name=""/>
        <dsp:cNvSpPr/>
      </dsp:nvSpPr>
      <dsp:spPr>
        <a:xfrm>
          <a:off x="1042797" y="2249424"/>
          <a:ext cx="6982206" cy="987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b="1" kern="1200"/>
            <a:t>صعوبة تكوين صداقات، ونبذ الأقران والوحدة الدائمة </a:t>
          </a:r>
          <a:endParaRPr lang="ar-EG" sz="2700" b="1" kern="1200" dirty="0"/>
        </a:p>
      </dsp:txBody>
      <dsp:txXfrm>
        <a:off x="1071721" y="2278348"/>
        <a:ext cx="5761050" cy="929704"/>
      </dsp:txXfrm>
    </dsp:sp>
    <dsp:sp modelId="{F672A92D-E194-48E8-9E7C-50DFE01D0B6F}">
      <dsp:nvSpPr>
        <dsp:cNvPr id="0" name=""/>
        <dsp:cNvSpPr/>
      </dsp:nvSpPr>
      <dsp:spPr>
        <a:xfrm>
          <a:off x="1564195" y="3374136"/>
          <a:ext cx="6982206" cy="987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b="1" kern="1200"/>
            <a:t>القدرة الاستيعابية الضعيفة خاصة التفاصيل الدقيقة</a:t>
          </a:r>
          <a:endParaRPr lang="ar-EG" sz="2700" b="1" kern="1200" dirty="0"/>
        </a:p>
      </dsp:txBody>
      <dsp:txXfrm>
        <a:off x="1593119" y="3403060"/>
        <a:ext cx="5761050" cy="929704"/>
      </dsp:txXfrm>
    </dsp:sp>
    <dsp:sp modelId="{72DE95EC-E680-4AAF-B5C0-664E294E2AE1}">
      <dsp:nvSpPr>
        <dsp:cNvPr id="0" name=""/>
        <dsp:cNvSpPr/>
      </dsp:nvSpPr>
      <dsp:spPr>
        <a:xfrm>
          <a:off x="2085594" y="4498848"/>
          <a:ext cx="6982206" cy="9875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b="1" kern="1200"/>
            <a:t>فشل الذاكرة الأولية، وعد الثبات الفكري</a:t>
          </a:r>
          <a:endParaRPr lang="ar-EG" sz="2700" b="1" kern="1200" dirty="0"/>
        </a:p>
      </dsp:txBody>
      <dsp:txXfrm>
        <a:off x="2114518" y="4527772"/>
        <a:ext cx="5761050" cy="929704"/>
      </dsp:txXfrm>
    </dsp:sp>
    <dsp:sp modelId="{14C7269C-8D03-454A-8592-ED0ACB4F2024}">
      <dsp:nvSpPr>
        <dsp:cNvPr id="0" name=""/>
        <dsp:cNvSpPr/>
      </dsp:nvSpPr>
      <dsp:spPr>
        <a:xfrm>
          <a:off x="6340297" y="533401"/>
          <a:ext cx="641908" cy="10180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3500" b="1" kern="1200">
            <a:solidFill>
              <a:schemeClr val="tx1"/>
            </a:solidFill>
          </a:endParaRPr>
        </a:p>
      </dsp:txBody>
      <dsp:txXfrm>
        <a:off x="6484726" y="533401"/>
        <a:ext cx="353050" cy="859156"/>
      </dsp:txXfrm>
    </dsp:sp>
    <dsp:sp modelId="{03F87A10-7410-49DE-95F1-0CB8539DC0F5}">
      <dsp:nvSpPr>
        <dsp:cNvPr id="0" name=""/>
        <dsp:cNvSpPr/>
      </dsp:nvSpPr>
      <dsp:spPr>
        <a:xfrm>
          <a:off x="6861695" y="1658113"/>
          <a:ext cx="641908" cy="10180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3500" b="1" kern="1200">
            <a:solidFill>
              <a:schemeClr val="tx1"/>
            </a:solidFill>
          </a:endParaRPr>
        </a:p>
      </dsp:txBody>
      <dsp:txXfrm>
        <a:off x="7006124" y="1658113"/>
        <a:ext cx="353050" cy="859156"/>
      </dsp:txXfrm>
    </dsp:sp>
    <dsp:sp modelId="{9A598A80-5F07-4F0D-9ECB-8618C69753FA}">
      <dsp:nvSpPr>
        <dsp:cNvPr id="0" name=""/>
        <dsp:cNvSpPr/>
      </dsp:nvSpPr>
      <dsp:spPr>
        <a:xfrm>
          <a:off x="7383094" y="2766366"/>
          <a:ext cx="641908" cy="10180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3500" b="1" kern="1200">
            <a:solidFill>
              <a:schemeClr val="tx1"/>
            </a:solidFill>
          </a:endParaRPr>
        </a:p>
      </dsp:txBody>
      <dsp:txXfrm>
        <a:off x="7527523" y="2766366"/>
        <a:ext cx="353050" cy="859156"/>
      </dsp:txXfrm>
    </dsp:sp>
    <dsp:sp modelId="{C2B6B535-94E6-421B-ABDB-D5650892EEB1}">
      <dsp:nvSpPr>
        <dsp:cNvPr id="0" name=""/>
        <dsp:cNvSpPr/>
      </dsp:nvSpPr>
      <dsp:spPr>
        <a:xfrm>
          <a:off x="7904492" y="3902051"/>
          <a:ext cx="641908" cy="101802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3500" b="1" kern="1200">
            <a:solidFill>
              <a:schemeClr val="tx1"/>
            </a:solidFill>
          </a:endParaRPr>
        </a:p>
      </dsp:txBody>
      <dsp:txXfrm>
        <a:off x="8048921" y="3902051"/>
        <a:ext cx="353050" cy="859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6ED32-1807-4A09-858B-11A997DAE49D}">
      <dsp:nvSpPr>
        <dsp:cNvPr id="0" name=""/>
        <dsp:cNvSpPr/>
      </dsp:nvSpPr>
      <dsp:spPr>
        <a:xfrm>
          <a:off x="3288728" y="2138644"/>
          <a:ext cx="2718310" cy="235144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مظاهر صعوبات التعلم في مرحلة التعليم الثانوي والعالي</a:t>
          </a:r>
        </a:p>
      </dsp:txBody>
      <dsp:txXfrm>
        <a:off x="3739190" y="2528312"/>
        <a:ext cx="1817386" cy="1572112"/>
      </dsp:txXfrm>
    </dsp:sp>
    <dsp:sp modelId="{44E729B6-8FA8-4CAC-9F2A-21D70F69ECF1}">
      <dsp:nvSpPr>
        <dsp:cNvPr id="0" name=""/>
        <dsp:cNvSpPr/>
      </dsp:nvSpPr>
      <dsp:spPr>
        <a:xfrm>
          <a:off x="4990913" y="1013635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E84417-C0C0-4873-AE19-BE7F1C04B828}">
      <dsp:nvSpPr>
        <dsp:cNvPr id="0" name=""/>
        <dsp:cNvSpPr/>
      </dsp:nvSpPr>
      <dsp:spPr>
        <a:xfrm>
          <a:off x="3539124" y="0"/>
          <a:ext cx="2227635" cy="19271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2800" b="1" kern="1200" dirty="0"/>
            <a:t>ضعف الفهم والتلخيص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800" b="1" kern="1200" dirty="0"/>
        </a:p>
      </dsp:txBody>
      <dsp:txXfrm>
        <a:off x="3908291" y="319373"/>
        <a:ext cx="1489301" cy="1288420"/>
      </dsp:txXfrm>
    </dsp:sp>
    <dsp:sp modelId="{C56E0C0B-57CC-4BF1-B69E-232FBA11BA8A}">
      <dsp:nvSpPr>
        <dsp:cNvPr id="0" name=""/>
        <dsp:cNvSpPr/>
      </dsp:nvSpPr>
      <dsp:spPr>
        <a:xfrm>
          <a:off x="6187880" y="2665681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C661A7-6CC4-44D3-9B7C-8035E279220F}">
      <dsp:nvSpPr>
        <dsp:cNvPr id="0" name=""/>
        <dsp:cNvSpPr/>
      </dsp:nvSpPr>
      <dsp:spPr>
        <a:xfrm>
          <a:off x="5582125" y="1185336"/>
          <a:ext cx="2227635" cy="19271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تجنب مهام القراءة والكتابة</a:t>
          </a:r>
        </a:p>
      </dsp:txBody>
      <dsp:txXfrm>
        <a:off x="5951292" y="1504709"/>
        <a:ext cx="1489301" cy="1288420"/>
      </dsp:txXfrm>
    </dsp:sp>
    <dsp:sp modelId="{E55C4E7C-BA81-40D0-AF31-5B00494E70D3}">
      <dsp:nvSpPr>
        <dsp:cNvPr id="0" name=""/>
        <dsp:cNvSpPr/>
      </dsp:nvSpPr>
      <dsp:spPr>
        <a:xfrm>
          <a:off x="5356389" y="4530531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3BBF86-D041-45CA-871C-DCBFC401D683}">
      <dsp:nvSpPr>
        <dsp:cNvPr id="0" name=""/>
        <dsp:cNvSpPr/>
      </dsp:nvSpPr>
      <dsp:spPr>
        <a:xfrm>
          <a:off x="5582125" y="3515570"/>
          <a:ext cx="2227635" cy="19271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الفهم الضعيف للمعلومات</a:t>
          </a:r>
        </a:p>
      </dsp:txBody>
      <dsp:txXfrm>
        <a:off x="5951292" y="3834943"/>
        <a:ext cx="1489301" cy="1288420"/>
      </dsp:txXfrm>
    </dsp:sp>
    <dsp:sp modelId="{8BFB3C9F-452E-464A-B02B-887D6227C0F0}">
      <dsp:nvSpPr>
        <dsp:cNvPr id="0" name=""/>
        <dsp:cNvSpPr/>
      </dsp:nvSpPr>
      <dsp:spPr>
        <a:xfrm>
          <a:off x="3293787" y="4724110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DC0A52-FDEC-470C-BCC0-89E3E0C8515A}">
      <dsp:nvSpPr>
        <dsp:cNvPr id="0" name=""/>
        <dsp:cNvSpPr/>
      </dsp:nvSpPr>
      <dsp:spPr>
        <a:xfrm>
          <a:off x="3539124" y="4702233"/>
          <a:ext cx="2227635" cy="19271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الارهاق العقلي المستمر</a:t>
          </a:r>
        </a:p>
      </dsp:txBody>
      <dsp:txXfrm>
        <a:off x="3908291" y="5021606"/>
        <a:ext cx="1489301" cy="1288420"/>
      </dsp:txXfrm>
    </dsp:sp>
    <dsp:sp modelId="{AAA0B100-F77B-4AC5-9C99-4A5275EFAA3A}">
      <dsp:nvSpPr>
        <dsp:cNvPr id="0" name=""/>
        <dsp:cNvSpPr/>
      </dsp:nvSpPr>
      <dsp:spPr>
        <a:xfrm>
          <a:off x="2077218" y="3072726"/>
          <a:ext cx="1025610" cy="883699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29BF48-3DCD-4D8C-AAF8-3F6EE59BEFE6}">
      <dsp:nvSpPr>
        <dsp:cNvPr id="0" name=""/>
        <dsp:cNvSpPr/>
      </dsp:nvSpPr>
      <dsp:spPr>
        <a:xfrm>
          <a:off x="1486639" y="3516896"/>
          <a:ext cx="2227635" cy="19271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الانتباه القليل للتفاصيل أو التركيز التام عليها</a:t>
          </a:r>
        </a:p>
      </dsp:txBody>
      <dsp:txXfrm>
        <a:off x="1855806" y="3836269"/>
        <a:ext cx="1489301" cy="1288420"/>
      </dsp:txXfrm>
    </dsp:sp>
    <dsp:sp modelId="{7B520CB5-0E11-4C2B-AC46-09104F47F38F}">
      <dsp:nvSpPr>
        <dsp:cNvPr id="0" name=""/>
        <dsp:cNvSpPr/>
      </dsp:nvSpPr>
      <dsp:spPr>
        <a:xfrm>
          <a:off x="1486639" y="1182684"/>
          <a:ext cx="2227635" cy="19271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صعوبة تحديد المواقع المتواجد فيها</a:t>
          </a:r>
        </a:p>
      </dsp:txBody>
      <dsp:txXfrm>
        <a:off x="1855806" y="1502057"/>
        <a:ext cx="1489301" cy="12884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43FA4-A354-4DF7-B416-41B81F35A01D}">
      <dsp:nvSpPr>
        <dsp:cNvPr id="0" name=""/>
        <dsp:cNvSpPr/>
      </dsp:nvSpPr>
      <dsp:spPr>
        <a:xfrm>
          <a:off x="3617396" y="1368216"/>
          <a:ext cx="1833006" cy="18330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59FEA9-74F7-4C42-A1AB-C27A52675487}">
      <dsp:nvSpPr>
        <dsp:cNvPr id="0" name=""/>
        <dsp:cNvSpPr/>
      </dsp:nvSpPr>
      <dsp:spPr>
        <a:xfrm>
          <a:off x="3388271" y="0"/>
          <a:ext cx="2291257" cy="12481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kern="1200" dirty="0"/>
            <a:t>صعوبة التعلم اللفظية</a:t>
          </a:r>
          <a:r>
            <a:rPr lang="ar-EG" sz="2700" b="1" kern="1200" dirty="0"/>
            <a:t> مثل فهم الحقائق</a:t>
          </a:r>
        </a:p>
      </dsp:txBody>
      <dsp:txXfrm>
        <a:off x="3388271" y="0"/>
        <a:ext cx="2291257" cy="1248156"/>
      </dsp:txXfrm>
    </dsp:sp>
    <dsp:sp modelId="{A61A076C-8A66-42CC-9D2A-702C085DF57C}">
      <dsp:nvSpPr>
        <dsp:cNvPr id="0" name=""/>
        <dsp:cNvSpPr/>
      </dsp:nvSpPr>
      <dsp:spPr>
        <a:xfrm>
          <a:off x="4212360" y="1711756"/>
          <a:ext cx="1833006" cy="1833006"/>
        </a:xfrm>
        <a:prstGeom prst="ellipse">
          <a:avLst/>
        </a:prstGeom>
        <a:solidFill>
          <a:schemeClr val="accent2">
            <a:alpha val="50000"/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A5AC3B-D998-46D8-A1F3-B8214011C504}">
      <dsp:nvSpPr>
        <dsp:cNvPr id="0" name=""/>
        <dsp:cNvSpPr/>
      </dsp:nvSpPr>
      <dsp:spPr>
        <a:xfrm>
          <a:off x="6181314" y="1188720"/>
          <a:ext cx="2171348" cy="1367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kern="1200" dirty="0"/>
            <a:t>صعوبة التعلم الرمزية</a:t>
          </a:r>
          <a:endParaRPr lang="ar-EG" sz="2700" b="1" kern="1200" dirty="0"/>
        </a:p>
      </dsp:txBody>
      <dsp:txXfrm>
        <a:off x="6181314" y="1188720"/>
        <a:ext cx="2171348" cy="1367028"/>
      </dsp:txXfrm>
    </dsp:sp>
    <dsp:sp modelId="{37DE3328-9873-4DD3-B878-AC3B5CB24422}">
      <dsp:nvSpPr>
        <dsp:cNvPr id="0" name=""/>
        <dsp:cNvSpPr/>
      </dsp:nvSpPr>
      <dsp:spPr>
        <a:xfrm>
          <a:off x="4212360" y="2398836"/>
          <a:ext cx="1833006" cy="1833006"/>
        </a:xfrm>
        <a:prstGeom prst="ellipse">
          <a:avLst/>
        </a:prstGeom>
        <a:solidFill>
          <a:schemeClr val="accent2">
            <a:alpha val="50000"/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AFBF40-1EA9-4023-82BF-9C1BE072752F}">
      <dsp:nvSpPr>
        <dsp:cNvPr id="0" name=""/>
        <dsp:cNvSpPr/>
      </dsp:nvSpPr>
      <dsp:spPr>
        <a:xfrm>
          <a:off x="6181314" y="3227374"/>
          <a:ext cx="2171348" cy="15275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kern="1200" dirty="0"/>
            <a:t>صعوبة التعلم الاصطلاحية</a:t>
          </a:r>
          <a:r>
            <a:rPr lang="ar-EG" sz="2700" b="1" kern="1200" dirty="0"/>
            <a:t> مثل قراءة الرموز والأعداد</a:t>
          </a:r>
        </a:p>
      </dsp:txBody>
      <dsp:txXfrm>
        <a:off x="6181314" y="3227374"/>
        <a:ext cx="2171348" cy="1527505"/>
      </dsp:txXfrm>
    </dsp:sp>
    <dsp:sp modelId="{97629AD4-E90B-4585-A17A-EEE354BB3579}">
      <dsp:nvSpPr>
        <dsp:cNvPr id="0" name=""/>
        <dsp:cNvSpPr/>
      </dsp:nvSpPr>
      <dsp:spPr>
        <a:xfrm>
          <a:off x="3617396" y="2742971"/>
          <a:ext cx="1833006" cy="1833006"/>
        </a:xfrm>
        <a:prstGeom prst="ellipse">
          <a:avLst/>
        </a:prstGeom>
        <a:solidFill>
          <a:schemeClr val="accent2">
            <a:alpha val="50000"/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C7E8EC-4C60-4FD9-B89C-E2283E8EC796}">
      <dsp:nvSpPr>
        <dsp:cNvPr id="0" name=""/>
        <dsp:cNvSpPr/>
      </dsp:nvSpPr>
      <dsp:spPr>
        <a:xfrm>
          <a:off x="3388271" y="4695444"/>
          <a:ext cx="2291257" cy="12481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kern="1200" dirty="0"/>
            <a:t>صعوبة التعلم الكتابية</a:t>
          </a:r>
          <a:r>
            <a:rPr lang="ar-EG" sz="2700" b="1" kern="1200" dirty="0"/>
            <a:t> صعوبة كتابة الرموز والأعداد</a:t>
          </a:r>
        </a:p>
      </dsp:txBody>
      <dsp:txXfrm>
        <a:off x="3388271" y="4695444"/>
        <a:ext cx="2291257" cy="1248156"/>
      </dsp:txXfrm>
    </dsp:sp>
    <dsp:sp modelId="{95B1AD31-EFC1-4F2F-A4F4-AD95F7FBB6BD}">
      <dsp:nvSpPr>
        <dsp:cNvPr id="0" name=""/>
        <dsp:cNvSpPr/>
      </dsp:nvSpPr>
      <dsp:spPr>
        <a:xfrm>
          <a:off x="3022433" y="2398836"/>
          <a:ext cx="1833006" cy="1833006"/>
        </a:xfrm>
        <a:prstGeom prst="ellipse">
          <a:avLst/>
        </a:prstGeom>
        <a:solidFill>
          <a:schemeClr val="accent2">
            <a:alpha val="50000"/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F5E960-A8FB-4BE1-AE5F-28DA169D1925}">
      <dsp:nvSpPr>
        <dsp:cNvPr id="0" name=""/>
        <dsp:cNvSpPr/>
      </dsp:nvSpPr>
      <dsp:spPr>
        <a:xfrm>
          <a:off x="715136" y="3227374"/>
          <a:ext cx="2171348" cy="15275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kern="1200" dirty="0"/>
            <a:t>صعوبة التعلم المفاهيمية </a:t>
          </a:r>
          <a:r>
            <a:rPr lang="ar-EG" sz="2700" b="1" kern="1200" dirty="0"/>
            <a:t>صعوبة فهم الأفكار والحسابات العقلية</a:t>
          </a:r>
        </a:p>
      </dsp:txBody>
      <dsp:txXfrm>
        <a:off x="715136" y="3227374"/>
        <a:ext cx="2171348" cy="1527505"/>
      </dsp:txXfrm>
    </dsp:sp>
    <dsp:sp modelId="{1E849AF8-A73E-49E3-92D3-D3A653D8A791}">
      <dsp:nvSpPr>
        <dsp:cNvPr id="0" name=""/>
        <dsp:cNvSpPr/>
      </dsp:nvSpPr>
      <dsp:spPr>
        <a:xfrm>
          <a:off x="3022433" y="1711756"/>
          <a:ext cx="1833006" cy="1833006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FD60BB-08D6-4290-A45C-342C5C930FC1}">
      <dsp:nvSpPr>
        <dsp:cNvPr id="0" name=""/>
        <dsp:cNvSpPr/>
      </dsp:nvSpPr>
      <dsp:spPr>
        <a:xfrm>
          <a:off x="715136" y="1188720"/>
          <a:ext cx="2171348" cy="15275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b="1" kern="1200" dirty="0"/>
            <a:t>صعوبة التعلم العملية أو الإجرائية</a:t>
          </a:r>
          <a:r>
            <a:rPr lang="ar-EG" sz="2700" b="1" kern="1200" dirty="0"/>
            <a:t> صعوبة اجراء العمليات الأربع</a:t>
          </a:r>
        </a:p>
      </dsp:txBody>
      <dsp:txXfrm>
        <a:off x="715136" y="1188720"/>
        <a:ext cx="2171348" cy="15275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74EDA-77A9-4DFA-80F4-FD731218803F}">
      <dsp:nvSpPr>
        <dsp:cNvPr id="0" name=""/>
        <dsp:cNvSpPr/>
      </dsp:nvSpPr>
      <dsp:spPr>
        <a:xfrm>
          <a:off x="3488007" y="2064898"/>
          <a:ext cx="2624575" cy="227036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EG" sz="2400" b="1" kern="1200" dirty="0">
              <a:solidFill>
                <a:schemeClr val="tx1"/>
              </a:solidFill>
            </a:rPr>
            <a:t>طرق التغلب على مشكلات الموهوبين ذوي صعوبات التعلم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EG" sz="2400" b="1" kern="1200" dirty="0">
            <a:solidFill>
              <a:schemeClr val="tx1"/>
            </a:solidFill>
          </a:endParaRPr>
        </a:p>
      </dsp:txBody>
      <dsp:txXfrm>
        <a:off x="3922936" y="2441129"/>
        <a:ext cx="1754717" cy="1517901"/>
      </dsp:txXfrm>
    </dsp:sp>
    <dsp:sp modelId="{583C1FC2-CD5A-4D6E-B4B5-0EFF27D3893C}">
      <dsp:nvSpPr>
        <dsp:cNvPr id="0" name=""/>
        <dsp:cNvSpPr/>
      </dsp:nvSpPr>
      <dsp:spPr>
        <a:xfrm>
          <a:off x="5131495" y="978682"/>
          <a:ext cx="990244" cy="8532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8B21F-56FD-4EF6-A5E3-F93ECE231361}">
      <dsp:nvSpPr>
        <dsp:cNvPr id="0" name=""/>
        <dsp:cNvSpPr/>
      </dsp:nvSpPr>
      <dsp:spPr>
        <a:xfrm>
          <a:off x="3729768" y="0"/>
          <a:ext cx="2150820" cy="18607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>
              <a:solidFill>
                <a:schemeClr val="tx1"/>
              </a:solidFill>
            </a:rPr>
            <a:t>التركيز على تطوير الموهبة</a:t>
          </a:r>
        </a:p>
      </dsp:txBody>
      <dsp:txXfrm>
        <a:off x="4086205" y="308360"/>
        <a:ext cx="1437946" cy="1243992"/>
      </dsp:txXfrm>
    </dsp:sp>
    <dsp:sp modelId="{2B6B42E5-5A6E-4BB4-BE2A-BC93E18AE850}">
      <dsp:nvSpPr>
        <dsp:cNvPr id="0" name=""/>
        <dsp:cNvSpPr/>
      </dsp:nvSpPr>
      <dsp:spPr>
        <a:xfrm>
          <a:off x="6287187" y="2573761"/>
          <a:ext cx="990244" cy="8532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0C11C-2D95-4AE4-A500-9B59CF94B45C}">
      <dsp:nvSpPr>
        <dsp:cNvPr id="0" name=""/>
        <dsp:cNvSpPr/>
      </dsp:nvSpPr>
      <dsp:spPr>
        <a:xfrm>
          <a:off x="5702320" y="1144463"/>
          <a:ext cx="2150820" cy="1860712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>
              <a:solidFill>
                <a:schemeClr val="tx1"/>
              </a:solidFill>
            </a:rPr>
            <a:t>توفير البيئة الطبيعية للتعلم</a:t>
          </a:r>
        </a:p>
      </dsp:txBody>
      <dsp:txXfrm>
        <a:off x="6058757" y="1452823"/>
        <a:ext cx="1437946" cy="1243992"/>
      </dsp:txXfrm>
    </dsp:sp>
    <dsp:sp modelId="{AC7FA5AE-F066-4F23-A48D-BA9F06FF8433}">
      <dsp:nvSpPr>
        <dsp:cNvPr id="0" name=""/>
        <dsp:cNvSpPr/>
      </dsp:nvSpPr>
      <dsp:spPr>
        <a:xfrm>
          <a:off x="5484369" y="4374306"/>
          <a:ext cx="990244" cy="8532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51E2B-CE66-49FB-8538-F53E360BF2F5}">
      <dsp:nvSpPr>
        <dsp:cNvPr id="0" name=""/>
        <dsp:cNvSpPr/>
      </dsp:nvSpPr>
      <dsp:spPr>
        <a:xfrm>
          <a:off x="5702320" y="3394344"/>
          <a:ext cx="2150820" cy="18607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>
              <a:solidFill>
                <a:schemeClr val="tx1"/>
              </a:solidFill>
            </a:rPr>
            <a:t>المكافأة والتشجيع</a:t>
          </a:r>
        </a:p>
      </dsp:txBody>
      <dsp:txXfrm>
        <a:off x="6058757" y="3702704"/>
        <a:ext cx="1437946" cy="1243992"/>
      </dsp:txXfrm>
    </dsp:sp>
    <dsp:sp modelId="{3DDCD846-70AB-4C5A-A3CD-68BDDEDD61FE}">
      <dsp:nvSpPr>
        <dsp:cNvPr id="0" name=""/>
        <dsp:cNvSpPr/>
      </dsp:nvSpPr>
      <dsp:spPr>
        <a:xfrm>
          <a:off x="3492891" y="4561210"/>
          <a:ext cx="990244" cy="8532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EFCC9-0D6C-424D-8586-86B1E13DB797}">
      <dsp:nvSpPr>
        <dsp:cNvPr id="0" name=""/>
        <dsp:cNvSpPr/>
      </dsp:nvSpPr>
      <dsp:spPr>
        <a:xfrm>
          <a:off x="3729768" y="4540087"/>
          <a:ext cx="2150820" cy="18607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>
              <a:solidFill>
                <a:schemeClr val="tx1"/>
              </a:solidFill>
            </a:rPr>
            <a:t>التشجيع على القيام بأنشطة بحثية اضافية</a:t>
          </a:r>
        </a:p>
      </dsp:txBody>
      <dsp:txXfrm>
        <a:off x="4086205" y="4848447"/>
        <a:ext cx="1437946" cy="1243992"/>
      </dsp:txXfrm>
    </dsp:sp>
    <dsp:sp modelId="{92446EB8-73FD-4727-AAFD-CD2B3DD3EDDF}">
      <dsp:nvSpPr>
        <dsp:cNvPr id="0" name=""/>
        <dsp:cNvSpPr/>
      </dsp:nvSpPr>
      <dsp:spPr>
        <a:xfrm>
          <a:off x="2318273" y="2966770"/>
          <a:ext cx="990244" cy="85322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7E1E0-988E-4FDD-AEEE-AD77EAA61763}">
      <dsp:nvSpPr>
        <dsp:cNvPr id="0" name=""/>
        <dsp:cNvSpPr/>
      </dsp:nvSpPr>
      <dsp:spPr>
        <a:xfrm>
          <a:off x="1748058" y="3395624"/>
          <a:ext cx="2150820" cy="18607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>
              <a:solidFill>
                <a:schemeClr val="tx1"/>
              </a:solidFill>
            </a:rPr>
            <a:t>التشجيع على القيام بأنشطة ذاتية</a:t>
          </a:r>
        </a:p>
      </dsp:txBody>
      <dsp:txXfrm>
        <a:off x="2104495" y="3703984"/>
        <a:ext cx="1437946" cy="1243992"/>
      </dsp:txXfrm>
    </dsp:sp>
    <dsp:sp modelId="{7C72478F-3593-4414-830C-6A10F39D6B3C}">
      <dsp:nvSpPr>
        <dsp:cNvPr id="0" name=""/>
        <dsp:cNvSpPr/>
      </dsp:nvSpPr>
      <dsp:spPr>
        <a:xfrm>
          <a:off x="1748058" y="1141902"/>
          <a:ext cx="2150820" cy="18607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>
              <a:solidFill>
                <a:schemeClr val="tx1"/>
              </a:solidFill>
            </a:rPr>
            <a:t>انشاء نوادي للعلوم و الالتحاق بها</a:t>
          </a:r>
        </a:p>
      </dsp:txBody>
      <dsp:txXfrm>
        <a:off x="2104495" y="1450262"/>
        <a:ext cx="1437946" cy="1243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927D-E26A-472E-B9F5-EA424B93FFD4}">
      <dsp:nvSpPr>
        <dsp:cNvPr id="0" name=""/>
        <dsp:cNvSpPr/>
      </dsp:nvSpPr>
      <dsp:spPr>
        <a:xfrm>
          <a:off x="3670101" y="382"/>
          <a:ext cx="1803796" cy="11724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اجراء تقييم تربوي شامل</a:t>
          </a:r>
        </a:p>
      </dsp:txBody>
      <dsp:txXfrm>
        <a:off x="3727336" y="57617"/>
        <a:ext cx="1689326" cy="1057997"/>
      </dsp:txXfrm>
    </dsp:sp>
    <dsp:sp modelId="{8E0DE0A9-CB04-497A-B40F-91FB4176BC1D}">
      <dsp:nvSpPr>
        <dsp:cNvPr id="0" name=""/>
        <dsp:cNvSpPr/>
      </dsp:nvSpPr>
      <dsp:spPr>
        <a:xfrm>
          <a:off x="2230526" y="586616"/>
          <a:ext cx="4682946" cy="4682946"/>
        </a:xfrm>
        <a:custGeom>
          <a:avLst/>
          <a:gdLst/>
          <a:ahLst/>
          <a:cxnLst/>
          <a:rect l="0" t="0" r="0" b="0"/>
          <a:pathLst>
            <a:path>
              <a:moveTo>
                <a:pt x="3484776" y="298105"/>
              </a:moveTo>
              <a:arcTo wR="2341473" hR="2341473" stAng="17953671" swAng="1211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D49EA-A78D-4B75-A5EA-E7B24A52B2D0}">
      <dsp:nvSpPr>
        <dsp:cNvPr id="0" name=""/>
        <dsp:cNvSpPr/>
      </dsp:nvSpPr>
      <dsp:spPr>
        <a:xfrm>
          <a:off x="5896974" y="1618300"/>
          <a:ext cx="1803796" cy="11724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/>
            <a:t>تحليل عملية التعلم المناسبة</a:t>
          </a:r>
          <a:endParaRPr lang="ar-EG" sz="2800" b="1" kern="1200" dirty="0"/>
        </a:p>
      </dsp:txBody>
      <dsp:txXfrm>
        <a:off x="5954209" y="1675535"/>
        <a:ext cx="1689326" cy="1057997"/>
      </dsp:txXfrm>
    </dsp:sp>
    <dsp:sp modelId="{C7F8962E-DF4F-4661-B35F-D3FE7743F0DC}">
      <dsp:nvSpPr>
        <dsp:cNvPr id="0" name=""/>
        <dsp:cNvSpPr/>
      </dsp:nvSpPr>
      <dsp:spPr>
        <a:xfrm>
          <a:off x="2230526" y="586616"/>
          <a:ext cx="4682946" cy="4682946"/>
        </a:xfrm>
        <a:custGeom>
          <a:avLst/>
          <a:gdLst/>
          <a:ahLst/>
          <a:cxnLst/>
          <a:rect l="0" t="0" r="0" b="0"/>
          <a:pathLst>
            <a:path>
              <a:moveTo>
                <a:pt x="4677323" y="2503641"/>
              </a:moveTo>
              <a:arcTo wR="2341473" hR="2341473" stAng="21838286" swAng="13594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5A181-6E8F-44A5-B19B-9614ECB64F9D}">
      <dsp:nvSpPr>
        <dsp:cNvPr id="0" name=""/>
        <dsp:cNvSpPr/>
      </dsp:nvSpPr>
      <dsp:spPr>
        <a:xfrm>
          <a:off x="5046384" y="4236146"/>
          <a:ext cx="1803796" cy="11724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تحديد أسباب صعوبة التعلم</a:t>
          </a:r>
        </a:p>
      </dsp:txBody>
      <dsp:txXfrm>
        <a:off x="5103619" y="4293381"/>
        <a:ext cx="1689326" cy="1057997"/>
      </dsp:txXfrm>
    </dsp:sp>
    <dsp:sp modelId="{C9993693-4601-4B80-9210-ACA1B3A0C1C4}">
      <dsp:nvSpPr>
        <dsp:cNvPr id="0" name=""/>
        <dsp:cNvSpPr/>
      </dsp:nvSpPr>
      <dsp:spPr>
        <a:xfrm>
          <a:off x="2230526" y="586616"/>
          <a:ext cx="4682946" cy="4682946"/>
        </a:xfrm>
        <a:custGeom>
          <a:avLst/>
          <a:gdLst/>
          <a:ahLst/>
          <a:cxnLst/>
          <a:rect l="0" t="0" r="0" b="0"/>
          <a:pathLst>
            <a:path>
              <a:moveTo>
                <a:pt x="2628685" y="4665264"/>
              </a:moveTo>
              <a:arcTo wR="2341473" hR="2341473" stAng="4977250" swAng="8454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BD010-46DE-4A53-A6BA-9BD649B95028}">
      <dsp:nvSpPr>
        <dsp:cNvPr id="0" name=""/>
        <dsp:cNvSpPr/>
      </dsp:nvSpPr>
      <dsp:spPr>
        <a:xfrm>
          <a:off x="2293818" y="4236146"/>
          <a:ext cx="1803796" cy="11724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استبعاد احتمال وجود إعاقات حسية</a:t>
          </a:r>
        </a:p>
      </dsp:txBody>
      <dsp:txXfrm>
        <a:off x="2351053" y="4293381"/>
        <a:ext cx="1689326" cy="1057997"/>
      </dsp:txXfrm>
    </dsp:sp>
    <dsp:sp modelId="{5F320FDC-6756-486B-9092-6C3E5B59525D}">
      <dsp:nvSpPr>
        <dsp:cNvPr id="0" name=""/>
        <dsp:cNvSpPr/>
      </dsp:nvSpPr>
      <dsp:spPr>
        <a:xfrm>
          <a:off x="2230526" y="586616"/>
          <a:ext cx="4682946" cy="4682946"/>
        </a:xfrm>
        <a:custGeom>
          <a:avLst/>
          <a:gdLst/>
          <a:ahLst/>
          <a:cxnLst/>
          <a:rect l="0" t="0" r="0" b="0"/>
          <a:pathLst>
            <a:path>
              <a:moveTo>
                <a:pt x="248360" y="3390937"/>
              </a:moveTo>
              <a:arcTo wR="2341473" hR="2341473" stAng="9202278" swAng="13594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0CE08-9309-45CB-8EB6-C49959ECDF9E}">
      <dsp:nvSpPr>
        <dsp:cNvPr id="0" name=""/>
        <dsp:cNvSpPr/>
      </dsp:nvSpPr>
      <dsp:spPr>
        <a:xfrm>
          <a:off x="1443228" y="1618300"/>
          <a:ext cx="1803796" cy="11724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بناء خطة تربوية فردية</a:t>
          </a:r>
        </a:p>
      </dsp:txBody>
      <dsp:txXfrm>
        <a:off x="1500463" y="1675535"/>
        <a:ext cx="1689326" cy="1057997"/>
      </dsp:txXfrm>
    </dsp:sp>
    <dsp:sp modelId="{66989D8C-6D74-4B75-AC35-CADE41BB7E60}">
      <dsp:nvSpPr>
        <dsp:cNvPr id="0" name=""/>
        <dsp:cNvSpPr/>
      </dsp:nvSpPr>
      <dsp:spPr>
        <a:xfrm>
          <a:off x="2230526" y="586616"/>
          <a:ext cx="4682946" cy="4682946"/>
        </a:xfrm>
        <a:custGeom>
          <a:avLst/>
          <a:gdLst/>
          <a:ahLst/>
          <a:cxnLst/>
          <a:rect l="0" t="0" r="0" b="0"/>
          <a:pathLst>
            <a:path>
              <a:moveTo>
                <a:pt x="563289" y="818134"/>
              </a:moveTo>
              <a:arcTo wR="2341473" hR="2341473" stAng="13235165" swAng="1211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16T23:48:52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94018">
    <iact:property name="dataType"/>
    <iact:actionData xml:id="d0">
      <inkml:trace xmlns:inkml="http://www.w3.org/2003/InkML" xml:id="stk0" contextRef="#ctx0" brushRef="#br0">15677 7045 0,'-124'0'216,"-75"24"-215,26-24 13,24 0 2,-124 0 0,25 0-15,-25 0 13,100 0 8,24 0-21,50 0 14,-50 50 1,-199 24-1,-73 1 1,148-1 0,74-49-15,51 0 13,73-25-7,-24 25 18,25-25-14,24 0 2,-49 24-12,49-24 13,1 25 2,-1-25 0,25 0-12,25 25 12,-49-25 247,-51 0-248,-98-25-8,99-49 9,-125-50-1,26 0 1,0 25-1,-50 74-14,123-25 14,51 25 1,24 1-10,26-1 32,-1 25 24,0 0 34,0 0-79,0 25 4,1-1-9,-1 1 11,0 0-11,25 0-3,-50 0 8,1-1-11,-26 1 1,1 0 6,49 0 6,0-25-10,-24 25 5,24-25 21,0 0 0,0 0-8,1 0-2,-1 0 13,0 0-29,0 0 7,0 0-4,1 0 1,-26 0-4,0 0 4,1 0 2,-1 0 9,25 0-9,-24 0-1,24 0 6,0 0-3,0 24-4,0-24 13,1 25 12,-1-25-33,0 0 9,0 0 12</inkml:trace>
    </iact:actionData>
  </iact:action>
  <iact:action type="add" startTime="109545">
    <iact:property name="dataType"/>
    <iact:actionData xml:id="d1">
      <inkml:trace xmlns:inkml="http://www.w3.org/2003/InkML" xml:id="stk1" contextRef="#ctx0" brushRef="#br0">8211 7268 0,'-25'0'174,"-25"0"-161,25 0 0,1 0 0,-1 0 0,-50 0-1,-173 0 0,-124 0-2,0 0 4,99 0-1,125 0-1,-1 0 2,-25 0-2,-24 0-1,-26 0 3,100 0-1,0 0-4,0 25 4,25-1 0,-50 26-1,25-25 7,0-25-11,50 0 5,49 0-3,0 0 7,0 0 15,1 0 55,-1 0-49,-50 0-22,26 0-15,24 0 14,-25 25 0,26-25 1,-1 0-15,-25 0 13,1 24 9,-1-24-8,-24 25-14,24 0 14,25-25 6,-24 0-19,-1 0 13,25 0 1,0 0 14,1 0-14,-1 0 31,-25 0 253,-24 0-278,-1 0-6,1-25-15,49 25 14,-74-25 0,74 1 4,-25 24-15,26-25 11,-1 25 1,0 0 154,0 0-140,-49 0-29,49 0 13,0 0 2,0 0 15,1 0 6,-1 0 45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5942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3-16T23:54:25.5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33427">
    <iact:property name="dataType"/>
    <iact:actionData xml:id="d0">
      <inkml:trace xmlns:inkml="http://www.w3.org/2003/InkML" xml:id="stk0" contextRef="#ctx0" brushRef="#br0">2481 8731 0,'0'-645'21,"0"323"-19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C5166C-85F0-4C96-9D33-35E404667FA4}" type="datetimeFigureOut">
              <a:rPr lang="ar-EG" smtClean="0"/>
              <a:t>22/07/1441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B22F01-DC49-41EE-8CEF-7965F31A72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7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audio" Target="../media/media1.m4a"/><Relationship Id="rId7" Type="http://schemas.openxmlformats.org/officeDocument/2006/relationships/diagramQuickStyle" Target="../diagrams/quickStyle8.xml"/><Relationship Id="rId2" Type="http://schemas.microsoft.com/office/2007/relationships/media" Target="../media/media1.m4a"/><Relationship Id="rId1" Type="http://schemas.openxmlformats.org/officeDocument/2006/relationships/tags" Target="../tags/tag1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audio" Target="../media/media2.m4a"/><Relationship Id="rId7" Type="http://schemas.openxmlformats.org/officeDocument/2006/relationships/diagramQuickStyle" Target="../diagrams/quickStyle13.xml"/><Relationship Id="rId2" Type="http://schemas.microsoft.com/office/2007/relationships/media" Target="../media/media2.m4a"/><Relationship Id="rId1" Type="http://schemas.openxmlformats.org/officeDocument/2006/relationships/tags" Target="../tags/tag1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11/relationships/inkAction" Target="../ink/inkAction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1/relationships/inkAction" Target="../ink/inkAction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924050"/>
          </a:xfrm>
        </p:spPr>
        <p:txBody>
          <a:bodyPr>
            <a:noAutofit/>
          </a:bodyPr>
          <a:lstStyle/>
          <a:p>
            <a:pPr rtl="1"/>
            <a:r>
              <a:rPr lang="ar-EG" sz="3200" b="1" dirty="0"/>
              <a:t>محاضرات في طرق تدريس ذوى الاحتياجات الخاصة </a:t>
            </a:r>
            <a:br>
              <a:rPr lang="ar-EG" sz="3200" b="1" dirty="0"/>
            </a:br>
            <a:r>
              <a:rPr lang="ar-EG" sz="3200" b="1" dirty="0"/>
              <a:t>مظاهر صعوبات التعلم( القراءة- الكتابة- الحساب)</a:t>
            </a:r>
            <a:br>
              <a:rPr lang="ar-EG" sz="3200" b="1" dirty="0"/>
            </a:br>
            <a:r>
              <a:rPr lang="ar-EG" sz="3200" b="1" dirty="0"/>
              <a:t>أساليب التشخيص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b="1" dirty="0">
                <a:solidFill>
                  <a:srgbClr val="FF0000"/>
                </a:solidFill>
              </a:rPr>
              <a:t>إعداد / الأستاذة الدكتورة </a:t>
            </a:r>
          </a:p>
          <a:p>
            <a:r>
              <a:rPr lang="ar-EG" b="1" dirty="0">
                <a:solidFill>
                  <a:srgbClr val="FF0000"/>
                </a:solidFill>
              </a:rPr>
              <a:t>فاطمة محمد عبد الوهاب </a:t>
            </a:r>
          </a:p>
          <a:p>
            <a:r>
              <a:rPr lang="ar-EG" b="1" dirty="0">
                <a:solidFill>
                  <a:srgbClr val="FF0000"/>
                </a:solidFill>
              </a:rPr>
              <a:t>أستاذ المناهج وطرق التدريس/ التربية الخاصة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184943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3326" y="1676400"/>
            <a:ext cx="13147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/>
              <a:t>كلية التربية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0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4"/>
    </mc:Choice>
    <mc:Fallback xmlns="">
      <p:transition spd="slow" advTm="20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35062"/>
              </p:ext>
            </p:extLst>
          </p:nvPr>
        </p:nvGraphicFramePr>
        <p:xfrm>
          <a:off x="-152401" y="152402"/>
          <a:ext cx="9296401" cy="671239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0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1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418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- </a:t>
                      </a:r>
                      <a:r>
                        <a:rPr lang="ar-SA" sz="2800">
                          <a:effectLst/>
                        </a:rPr>
                        <a:t>قد يكونون غيرقادرين إتباع التوجيهات والتعليمات المؤلفة من عدة خطوات</a:t>
                      </a:r>
                      <a:r>
                        <a:rPr lang="en-US" sz="2800">
                          <a:effectLst/>
                        </a:rPr>
                        <a:t>.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24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7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</a:rPr>
                        <a:t>- </a:t>
                      </a:r>
                      <a:r>
                        <a:rPr lang="ar-SA" sz="2800">
                          <a:effectLst/>
                        </a:rPr>
                        <a:t>تتطور مهاراتهم الحركية بشكل أبطء من الأطفال اللذين في عمرهم</a:t>
                      </a:r>
                      <a:r>
                        <a:rPr lang="en-US" sz="2800">
                          <a:effectLst/>
                        </a:rPr>
                        <a:t>.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8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53440" algn="l"/>
                        </a:tabLst>
                      </a:pPr>
                      <a:r>
                        <a:rPr lang="ar-SA" sz="2800" dirty="0">
                          <a:effectLst/>
                        </a:rPr>
                        <a:t>قد يواجهون صعوبات في إخبار قصة ما وإعادة سردها وفق التسلسل الصحيح للأحداث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18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ar-SA" sz="2800" dirty="0">
                          <a:effectLst/>
                        </a:rPr>
                        <a:t>قد يجدون صعوبة في فصلالكلمات للأصوات المكونة لها وفي دمج الأصوات لتكوين كلمات جديدة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18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</a:rPr>
                        <a:t>عكس الحروف ت إلى ب مثل بيت إلى تبت أو 6 إلى 2، وفي اللغة الإنكليزية</a:t>
                      </a:r>
                      <a:r>
                        <a:rPr lang="en-US" sz="2800" dirty="0">
                          <a:effectLst/>
                        </a:rPr>
                        <a:t> d"" </a:t>
                      </a:r>
                      <a:r>
                        <a:rPr lang="ar-SA" sz="2800" dirty="0">
                          <a:effectLst/>
                        </a:rPr>
                        <a:t>إلى</a:t>
                      </a:r>
                      <a:r>
                        <a:rPr lang="en-US" sz="2800" dirty="0">
                          <a:effectLst/>
                        </a:rPr>
                        <a:t> "b" </a:t>
                      </a:r>
                      <a:r>
                        <a:rPr lang="ar-SA" sz="2800" dirty="0">
                          <a:effectLst/>
                        </a:rPr>
                        <a:t>مثل</a:t>
                      </a:r>
                      <a:r>
                        <a:rPr lang="en-US" sz="2800" dirty="0">
                          <a:effectLst/>
                        </a:rPr>
                        <a:t> "dog" </a:t>
                      </a:r>
                      <a:r>
                        <a:rPr lang="ar-SA" sz="2800" dirty="0">
                          <a:effectLst/>
                        </a:rPr>
                        <a:t>إلى</a:t>
                      </a:r>
                      <a:r>
                        <a:rPr lang="en-US" sz="2800" dirty="0">
                          <a:effectLst/>
                        </a:rPr>
                        <a:t> "bog".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862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34910">
        <p14:honeycomb/>
      </p:transition>
    </mc:Choice>
    <mc:Fallback xmlns="">
      <p:transition spd="slow" advTm="23491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73687"/>
              </p:ext>
            </p:extLst>
          </p:nvPr>
        </p:nvGraphicFramePr>
        <p:xfrm>
          <a:off x="32824" y="228600"/>
          <a:ext cx="9034976" cy="625868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4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477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11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ع</a:t>
                      </a:r>
                      <a:r>
                        <a:rPr lang="ar-SA" sz="2800" b="1" dirty="0">
                          <a:effectLst/>
                        </a:rPr>
                        <a:t>كس الكلمات "فص" بدلاًمن "صف"، وفي اللغة الإنكليزية مثل</a:t>
                      </a:r>
                      <a:r>
                        <a:rPr lang="en-US" sz="2800" b="1" dirty="0">
                          <a:effectLst/>
                        </a:rPr>
                        <a:t> "tip" </a:t>
                      </a:r>
                      <a:r>
                        <a:rPr lang="ar-SA" sz="2800" b="1" dirty="0">
                          <a:effectLst/>
                        </a:rPr>
                        <a:t>إلى</a:t>
                      </a:r>
                      <a:r>
                        <a:rPr lang="en-US" sz="2800" b="1" dirty="0">
                          <a:effectLst/>
                        </a:rPr>
                        <a:t> "pit"..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18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12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6740" algn="l"/>
                        </a:tabLst>
                      </a:pPr>
                      <a:r>
                        <a:rPr lang="ar-SA" sz="2800" b="1" dirty="0">
                          <a:effectLst/>
                        </a:rPr>
                        <a:t>قلب الأحرف والأرقام</a:t>
                      </a:r>
                      <a:r>
                        <a:rPr lang="en-US" sz="2800" b="1" dirty="0">
                          <a:effectLst/>
                        </a:rPr>
                        <a:t> "7" </a:t>
                      </a:r>
                      <a:r>
                        <a:rPr lang="ar-SA" sz="2800" b="1" dirty="0">
                          <a:effectLst/>
                        </a:rPr>
                        <a:t>إلى "8"، وفي اللغة الإنكليزية</a:t>
                      </a:r>
                      <a:r>
                        <a:rPr lang="en-US" sz="2800" b="1" dirty="0">
                          <a:effectLst/>
                        </a:rPr>
                        <a:t> m"" </a:t>
                      </a:r>
                      <a:r>
                        <a:rPr lang="ar-SA" sz="2800" b="1" dirty="0">
                          <a:effectLst/>
                        </a:rPr>
                        <a:t>إلى</a:t>
                      </a:r>
                      <a:r>
                        <a:rPr lang="en-US" sz="2800" b="1" dirty="0">
                          <a:effectLst/>
                        </a:rPr>
                        <a:t> "w" </a:t>
                      </a:r>
                      <a:r>
                        <a:rPr lang="ar-SA" sz="2800" b="1" dirty="0">
                          <a:effectLst/>
                        </a:rPr>
                        <a:t>و</a:t>
                      </a:r>
                      <a:r>
                        <a:rPr lang="en-US" sz="2800" b="1" dirty="0">
                          <a:effectLst/>
                        </a:rPr>
                        <a:t>"u" </a:t>
                      </a:r>
                      <a:r>
                        <a:rPr lang="ar-SA" sz="2800" b="1" dirty="0">
                          <a:effectLst/>
                        </a:rPr>
                        <a:t>إلى</a:t>
                      </a:r>
                      <a:r>
                        <a:rPr lang="en-US" sz="2800" b="1" dirty="0">
                          <a:effectLst/>
                        </a:rPr>
                        <a:t> "n" </a:t>
                      </a:r>
                      <a:r>
                        <a:rPr lang="ar-SA" sz="2800" b="1" dirty="0">
                          <a:effectLst/>
                        </a:rPr>
                        <a:t>و"5" إلى "2</a:t>
                      </a:r>
                      <a:r>
                        <a:rPr lang="en-US" sz="2800" b="1" dirty="0">
                          <a:effectLst/>
                        </a:rPr>
                        <a:t>".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8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13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effectLst/>
                        </a:rPr>
                        <a:t>إبدال مواضع الحروف "سوريا" إلى "روسيا"و "درب" إلى "برد"، وفي اللغة الإنكليزيةمثل</a:t>
                      </a:r>
                      <a:r>
                        <a:rPr lang="en-US" sz="2800" b="1" dirty="0">
                          <a:effectLst/>
                        </a:rPr>
                        <a:t> "felt" </a:t>
                      </a:r>
                      <a:r>
                        <a:rPr lang="ar-SA" sz="2800" b="1" dirty="0">
                          <a:effectLst/>
                        </a:rPr>
                        <a:t>إلى</a:t>
                      </a:r>
                      <a:r>
                        <a:rPr lang="en-US" sz="2800" b="1" dirty="0">
                          <a:effectLst/>
                        </a:rPr>
                        <a:t> "left".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477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14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effectLst/>
                        </a:rPr>
                        <a:t>الإستبدال "توت" إلى "دود" في اللغة الإنكليزية مثل</a:t>
                      </a:r>
                      <a:r>
                        <a:rPr lang="en-US" sz="2800" b="1" dirty="0">
                          <a:effectLst/>
                        </a:rPr>
                        <a:t> "house" </a:t>
                      </a:r>
                      <a:r>
                        <a:rPr lang="ar-SA" sz="2800" b="1" dirty="0">
                          <a:effectLst/>
                        </a:rPr>
                        <a:t>إلى</a:t>
                      </a:r>
                      <a:r>
                        <a:rPr lang="en-US" sz="2800" b="1" dirty="0">
                          <a:effectLst/>
                        </a:rPr>
                        <a:t> "home".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20"/>
    </mc:Choice>
    <mc:Fallback xmlns="">
      <p:transition spd="slow" advTm="7752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82247"/>
              </p:ext>
            </p:extLst>
          </p:nvPr>
        </p:nvGraphicFramePr>
        <p:xfrm>
          <a:off x="-152401" y="-1"/>
          <a:ext cx="9296401" cy="675264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60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1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8402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15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</a:rPr>
                        <a:t>- </a:t>
                      </a:r>
                      <a:r>
                        <a:rPr lang="ar-SA" sz="2400" b="1">
                          <a:effectLst/>
                        </a:rPr>
                        <a:t>قد يواجهون صعوبات ومشاكل في تعلم الأحرف الأبجدية والأرقام وأسماء الأيام والألوان والأشكال وكيفية تهجئة وكتابة أسمائهم</a:t>
                      </a: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27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 dirty="0">
                          <a:effectLst/>
                        </a:rPr>
                        <a:t>16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</a:rPr>
                        <a:t>- </a:t>
                      </a:r>
                      <a:r>
                        <a:rPr lang="ar-SA" sz="2400" b="1" dirty="0">
                          <a:effectLst/>
                        </a:rPr>
                        <a:t>قد تكون قراءتهم بطيئة جداًويرتكبون العديد من الأخطاء خلالها</a:t>
                      </a: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27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17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يتابعون التهجئة بشكل غير صحيح، كما أنهم يتهجون عادة نفس الكلمات بطريقة خاطئة</a:t>
                      </a: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27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 dirty="0">
                          <a:effectLst/>
                        </a:rPr>
                        <a:t>18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effectLst/>
                        </a:rPr>
                        <a:t>قد يتجنبون المهام القرائية والكتابيةفي المجالات الاكاديمية</a:t>
                      </a:r>
                      <a:r>
                        <a:rPr lang="en-US" sz="2400" b="1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387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19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</a:rPr>
                        <a:t>قد يجدون صعوبة في التلخيص وتحديد النقاط </a:t>
                      </a:r>
                      <a:endParaRPr lang="en-US" sz="2000" b="1">
                        <a:effectLst/>
                      </a:endParaRPr>
                    </a:p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effectLst/>
                        </a:rPr>
                        <a:t>والأفكار المهمة في النصوص</a:t>
                      </a:r>
                      <a:r>
                        <a:rPr lang="en-US" sz="2400" b="1">
                          <a:effectLst/>
                        </a:rPr>
                        <a:t>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24"/>
    </mc:Choice>
    <mc:Fallback xmlns="">
      <p:transition spd="slow" advTm="16382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36706"/>
              </p:ext>
            </p:extLst>
          </p:nvPr>
        </p:nvGraphicFramePr>
        <p:xfrm>
          <a:off x="-228600" y="76202"/>
          <a:ext cx="9372600" cy="64770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{10A1B5D5-9B99-4C35-A422-299274C87663}</a:tableStyleId>
              </a:tblPr>
              <a:tblGrid>
                <a:gridCol w="614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9855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20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قد يعانون من ضعف في مهارات الذاكرة</a:t>
                      </a:r>
                      <a:r>
                        <a:rPr lang="en-US" sz="28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21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effectLst/>
                        </a:rPr>
                        <a:t>قد يعملون ببطء</a:t>
                      </a:r>
                      <a:r>
                        <a:rPr lang="en-US" sz="28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824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22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effectLst/>
                        </a:rPr>
                        <a:t>لا يعيرون انتباههم للتفاصيل أو يركزون على التفاصيل زيادة عن اللزوم</a:t>
                      </a:r>
                      <a:r>
                        <a:rPr lang="en-US" sz="28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23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قد يسيئون فهم المعلومات التي يقرؤها</a:t>
                      </a:r>
                      <a:r>
                        <a:rPr lang="en-US" sz="28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24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ليهم مفردات لغوية قليلة</a:t>
                      </a:r>
                      <a:r>
                        <a:rPr lang="en-US" sz="2800" b="1">
                          <a:effectLst/>
                        </a:rPr>
                        <a:t>.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25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 dirty="0">
                          <a:effectLst/>
                        </a:rPr>
                        <a:t>مخزونهم المعرفي الناتج عن قراءتهم السابقة ضئيل</a:t>
                      </a:r>
                      <a:r>
                        <a:rPr lang="en-US" sz="2800" b="1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79"/>
    </mc:Choice>
    <mc:Fallback xmlns="">
      <p:transition spd="slow" advTm="8867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51019"/>
              </p:ext>
            </p:extLst>
          </p:nvPr>
        </p:nvGraphicFramePr>
        <p:xfrm>
          <a:off x="0" y="1676400"/>
          <a:ext cx="9108831" cy="149047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0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0472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27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قد يجدون صعوبة في الإجابة الشفوية عن الاختبارات التي تتضمن أسئلة ذات نهايات مفتوحة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32022"/>
              </p:ext>
            </p:extLst>
          </p:nvPr>
        </p:nvGraphicFramePr>
        <p:xfrm>
          <a:off x="0" y="152400"/>
          <a:ext cx="9144000" cy="144062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{5940675A-B579-460E-94D1-54222C63F5DA}</a:tableStyleId>
              </a:tblPr>
              <a:tblGrid>
                <a:gridCol w="59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1033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26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ar-SA" sz="2800" dirty="0">
                          <a:effectLst/>
                        </a:rPr>
                        <a:t>قد يعانون من صعوبة في التخطيط وتنظيم وإدارة الوقت </a:t>
                      </a:r>
                      <a:r>
                        <a:rPr lang="ar-EG" sz="2800" dirty="0">
                          <a:effectLst/>
                        </a:rPr>
                        <a:t>، </a:t>
                      </a:r>
                      <a:r>
                        <a:rPr lang="ar-SA" sz="2800" dirty="0">
                          <a:effectLst/>
                        </a:rPr>
                        <a:t>والمواد</a:t>
                      </a:r>
                      <a:r>
                        <a:rPr lang="ar-EG" sz="2800" dirty="0">
                          <a:effectLst/>
                        </a:rPr>
                        <a:t> </a:t>
                      </a:r>
                      <a:r>
                        <a:rPr lang="ar-SA" sz="2800" dirty="0">
                          <a:effectLst/>
                        </a:rPr>
                        <a:t>و</a:t>
                      </a:r>
                      <a:r>
                        <a:rPr lang="ar-EG" sz="2800" dirty="0">
                          <a:effectLst/>
                        </a:rPr>
                        <a:t> </a:t>
                      </a:r>
                      <a:r>
                        <a:rPr lang="ar-SA" sz="2800" dirty="0">
                          <a:effectLst/>
                        </a:rPr>
                        <a:t>المهمات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5"/>
    </mc:Choice>
    <mc:Fallback xmlns="">
      <p:transition spd="slow" advTm="3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lvl="0" rtl="1" fontAlgn="base">
              <a:spcAft>
                <a:spcPct val="0"/>
              </a:spcAft>
              <a:tabLst>
                <a:tab pos="854075" algn="l"/>
              </a:tabLst>
            </a:pPr>
            <a:r>
              <a:rPr lang="ar-EG" b="1" dirty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بعض المؤشرات الدالة على صعوبة تعليم الكتابة</a:t>
            </a:r>
            <a:endParaRPr lang="ar-E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40953"/>
              </p:ext>
            </p:extLst>
          </p:nvPr>
        </p:nvGraphicFramePr>
        <p:xfrm>
          <a:off x="76200" y="609599"/>
          <a:ext cx="8991600" cy="609599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{69012ECD-51FC-41F1-AA8D-1B2483CD663E}</a:tableStyleId>
              </a:tblPr>
              <a:tblGrid>
                <a:gridCol w="65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6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م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2965" algn="l"/>
                        </a:tabLst>
                      </a:pPr>
                      <a:r>
                        <a:rPr lang="ar-EG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الكتابة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غالبا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أحيانا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9715" algn="l"/>
                          <a:tab pos="300990" algn="ctr"/>
                        </a:tabLst>
                      </a:pPr>
                      <a:r>
                        <a:rPr lang="ar-EG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نادرا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فشل الطفل في فهم الأوامر التي تلقى عليه .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   ظهور الطفل وكأنه غير منتبه 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يظهر صعوبة في فهم الكلمات المجردة.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يظهر خلطا في مفهوم الزمن 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17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يقاوم المشاركة مع الآخرين في الحديث أو الإجابة عن الأسئلة.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5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لديه تدني في عدد المفردات التي يستخدمها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7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يظهر كلاما متقطعا 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9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53440" algn="l"/>
                        </a:tabLst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effectLst/>
                        </a:rPr>
                        <a:t>   </a:t>
                      </a: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تظهر لدى الطفل مشكلات في التعامل مع أصدقائه</a:t>
                      </a:r>
                      <a:r>
                        <a:rPr lang="en-US" sz="2400" b="1">
                          <a:solidFill>
                            <a:sysClr val="windowText" lastClr="000000"/>
                          </a:solidFill>
                          <a:effectLst/>
                        </a:rPr>
                        <a:t> 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8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تبدو عليه علامات الإحباط والضجر 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04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b="1">
                          <a:solidFill>
                            <a:sysClr val="windowText" lastClr="000000"/>
                          </a:solidFill>
                          <a:effectLst/>
                        </a:rPr>
                        <a:t>يميل إلي اختيار أصدقائه ممن هم أصغر عمراً منه .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27"/>
    </mc:Choice>
    <mc:Fallback xmlns="">
      <p:transition spd="slow" advTm="20082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ar-EG" sz="3600" b="1" dirty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تابع:بعض المؤشرات الدالة على صعوبة تعليم الكتابة</a:t>
            </a:r>
            <a:endParaRPr lang="ar-EG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82089"/>
              </p:ext>
            </p:extLst>
          </p:nvPr>
        </p:nvGraphicFramePr>
        <p:xfrm>
          <a:off x="0" y="609601"/>
          <a:ext cx="8991600" cy="594359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{F2DE63D5-997A-4646-A377-4702673A728D}</a:tableStyleId>
              </a:tblPr>
              <a:tblGrid>
                <a:gridCol w="65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08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>
                          <a:effectLst/>
                        </a:rPr>
                        <a:t>11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dirty="0">
                          <a:effectLst/>
                        </a:rPr>
                        <a:t>أوراقهم ودفاترهم متخمة بالعديد من الأخطاء في التهجي و الإملاء و التراكيب ، واستخدام علامات الترقيم وتشابك الحروف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83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 dirty="0">
                          <a:effectLst/>
                        </a:rPr>
                        <a:t>12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</a:rPr>
                        <a:t>مراجعاتهم وتصحيحاتهم لأخطائهم التي يحددها المدرسون آلية وغير مبالية ،وهم أقل فهما لهذه الأخطاء والاستفادة اللاحقة منها.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7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13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</a:rPr>
                        <a:t>يميلون إلي تقدير كتاباتهم على نحو أفضل من تقديرات المدرسين والأقران والآباء لهم.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14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</a:rPr>
                        <a:t>إمساك القلم بطريقة غير تقليدية.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15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</a:rPr>
                        <a:t>أصابعهم تقترب بشدة من سن القلم 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16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</a:rPr>
                        <a:t>لديهم صعوبة في الشطب والمحو</a:t>
                      </a:r>
                      <a:r>
                        <a:rPr lang="en-US" sz="2000" b="1" dirty="0">
                          <a:effectLst/>
                        </a:rPr>
                        <a:t> 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7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17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</a:rPr>
                        <a:t>الكتابة غير مقروءة بشكل عام ، علي الرغم من إعطائهم الزمن المناسب للمهمة</a:t>
                      </a:r>
                      <a:r>
                        <a:rPr lang="en-US" sz="2000" b="1" dirty="0">
                          <a:effectLst/>
                        </a:rPr>
                        <a:t> 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7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18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 b="1" dirty="0">
                          <a:effectLst/>
                        </a:rPr>
                        <a:t>عدم الثبات أو الاتساق فالكتابة خليط من أنواع مختلفة من الخطوط (نسخ – رقعه</a:t>
                      </a:r>
                      <a:r>
                        <a:rPr lang="ar-EG" sz="2000" b="1" dirty="0">
                          <a:effectLst/>
                        </a:rPr>
                        <a:t>)</a:t>
                      </a:r>
                      <a:r>
                        <a:rPr lang="en-US" sz="2000" b="1" dirty="0">
                          <a:effectLst/>
                        </a:rPr>
                        <a:t>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>
                          <a:effectLst/>
                        </a:rPr>
                        <a:t>19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r>
                        <a:rPr lang="ar-SA" sz="2000" b="1">
                          <a:effectLst/>
                        </a:rPr>
                        <a:t>الحروف والكلمات غير مكتملة</a:t>
                      </a:r>
                      <a:r>
                        <a:rPr lang="en-US" sz="2000" b="1">
                          <a:effectLst/>
                        </a:rPr>
                        <a:t> .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20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000">
                          <a:effectLst/>
                        </a:rPr>
                        <a:t>تنظيم غير مناسب للهوامش والسطور</a:t>
                      </a:r>
                      <a:r>
                        <a:rPr lang="en-US" sz="2000">
                          <a:effectLst/>
                        </a:rPr>
                        <a:t> .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881"/>
    </mc:Choice>
    <mc:Fallback xmlns="">
      <p:transition spd="slow" advTm="30288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58708"/>
              </p:ext>
            </p:extLst>
          </p:nvPr>
        </p:nvGraphicFramePr>
        <p:xfrm>
          <a:off x="76200" y="609598"/>
          <a:ext cx="8915400" cy="601980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{17292A2E-F333-43FB-9621-5CBBE7FDCDCB}</a:tableStyleId>
              </a:tblPr>
              <a:tblGrid>
                <a:gridCol w="649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9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21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المسافات بين الكلمات والحروف غير مناسبة</a:t>
                      </a:r>
                      <a:r>
                        <a:rPr lang="en-US" sz="2800" b="1">
                          <a:effectLst/>
                        </a:rPr>
                        <a:t> 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22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7215" algn="l"/>
                        </a:tabLst>
                      </a:pPr>
                      <a:r>
                        <a:rPr lang="ar-SA" sz="2800" b="1">
                          <a:effectLst/>
                        </a:rPr>
                        <a:t>القبض علي القلم بطريقة غير عادية</a:t>
                      </a:r>
                      <a:r>
                        <a:rPr lang="en-US" sz="2800" b="1">
                          <a:effectLst/>
                        </a:rPr>
                        <a:t> 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23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التحدث إلي النفس أثناء الكتابة 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24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عملية الكتابة بطيئة</a:t>
                      </a:r>
                      <a:r>
                        <a:rPr lang="en-US" sz="2800" b="1">
                          <a:effectLst/>
                        </a:rPr>
                        <a:t> 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25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استعمال اليد بشكل غير صحيح في الكتابة</a:t>
                      </a:r>
                      <a:r>
                        <a:rPr lang="en-US" sz="2800" b="1">
                          <a:effectLst/>
                        </a:rPr>
                        <a:t> 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26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وضع رديء للجسم أو المعصم 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9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27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b="1">
                          <a:effectLst/>
                        </a:rPr>
                        <a:t>الضغط علي سن القلم 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8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ar-EG" sz="3600" b="1" dirty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تابع:بعض المؤشرات الدالة على صعوبة تعليم الكتابة</a:t>
            </a:r>
            <a:endParaRPr lang="ar-EG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96"/>
    </mc:Choice>
    <mc:Fallback xmlns="">
      <p:transition spd="slow" advTm="11519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ar-EG" b="1" dirty="0"/>
              <a:t>الصعوبات الخاصة بالحساب 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503639"/>
              </p:ext>
            </p:extLst>
          </p:nvPr>
        </p:nvGraphicFramePr>
        <p:xfrm>
          <a:off x="0" y="685800"/>
          <a:ext cx="9067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89"/>
    </mc:Choice>
    <mc:Fallback xmlns="">
      <p:transition spd="slow" advTm="110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C43FA4-A354-4DF7-B416-41B81F35A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C43FA4-A354-4DF7-B416-41B81F35A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59FEA9-74F7-4C42-A1AB-C27A52675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159FEA9-74F7-4C42-A1AB-C27A52675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A076C-8A66-42CC-9D2A-702C085DF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61A076C-8A66-42CC-9D2A-702C085DF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A5AC3B-D998-46D8-A1F3-B8214011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5A5AC3B-D998-46D8-A1F3-B8214011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DE3328-9873-4DD3-B878-AC3B5CB24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7DE3328-9873-4DD3-B878-AC3B5CB24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FBF40-1EA9-4023-82BF-9C1BE072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4AFBF40-1EA9-4023-82BF-9C1BE072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629AD4-E90B-4585-A17A-EEE354BB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7629AD4-E90B-4585-A17A-EEE354BB3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C7E8EC-4C60-4FD9-B89C-E2283E8EC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86C7E8EC-4C60-4FD9-B89C-E2283E8EC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B1AD31-EFC1-4F2F-A4F4-AD95F7FBB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5B1AD31-EFC1-4F2F-A4F4-AD95F7FBB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5E960-A8FB-4BE1-AE5F-28DA169D1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6F5E960-A8FB-4BE1-AE5F-28DA169D1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49AF8-A73E-49E3-92D3-D3A653D8A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E849AF8-A73E-49E3-92D3-D3A653D8A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FD60BB-08D6-4290-A45C-342C5C930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13FD60BB-08D6-4290-A45C-342C5C930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79510"/>
              </p:ext>
            </p:extLst>
          </p:nvPr>
        </p:nvGraphicFramePr>
        <p:xfrm>
          <a:off x="-152400" y="152400"/>
          <a:ext cx="9601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714589-BABF-4CBE-9111-9778EB3A88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142740"/>
      </p:ext>
    </p:extLst>
  </p:cSld>
  <p:clrMapOvr>
    <a:masterClrMapping/>
  </p:clrMapOvr>
  <p:transition spd="slow" advTm="786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74EDA-77A9-4DFA-80F4-FD7312188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B874EDA-77A9-4DFA-80F4-FD7312188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623EC-E22C-4D3F-9D0E-ADAB069C0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99623EC-E22C-4D3F-9D0E-ADAB069C0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08B21F-56FD-4EF6-A5E3-F93ECE231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F08B21F-56FD-4EF6-A5E3-F93ECE231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C1FC2-CD5A-4D6E-B4B5-0EFF27D38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583C1FC2-CD5A-4D6E-B4B5-0EFF27D38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0C11C-2D95-4AE4-A500-9B59CF94B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5E0C11C-2D95-4AE4-A500-9B59CF94B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6B42E5-5A6E-4BB4-BE2A-BC93E18AE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B6B42E5-5A6E-4BB4-BE2A-BC93E18AE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51E2B-CE66-49FB-8538-F53E360BF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0A051E2B-CE66-49FB-8538-F53E360BF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FA5AE-F066-4F23-A48D-BA9F06FF8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C7FA5AE-F066-4F23-A48D-BA9F06FF8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EFCC9-0D6C-424D-8586-86B1E13DB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215EFCC9-0D6C-424D-8586-86B1E13DB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DCD846-70AB-4C5A-A3CD-68BDDEDD6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3DDCD846-70AB-4C5A-A3CD-68BDDEDD6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7E1E0-988E-4FDD-AEEE-AD77EAA6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357E1E0-988E-4FDD-AEEE-AD77EAA61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46EB8-73FD-4727-AAFD-CD2B3DD3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92446EB8-73FD-4727-AAFD-CD2B3DD3E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72478F-3593-4414-830C-6A10F39D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7C72478F-3593-4414-830C-6A10F39D6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r-EG" b="1" dirty="0"/>
              <a:t>خصائص صعوبات التعلم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445191"/>
              </p:ext>
            </p:extLst>
          </p:nvPr>
        </p:nvGraphicFramePr>
        <p:xfrm>
          <a:off x="0" y="6858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671610"/>
      </p:ext>
    </p:extLst>
  </p:cSld>
  <p:clrMapOvr>
    <a:masterClrMapping/>
  </p:clrMapOvr>
  <p:transition spd="slow" advTm="5470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97BBBD-1301-4324-8516-395C7BCD1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A97BBBD-1301-4324-8516-395C7BCD1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7BDFD1-26D1-4017-9915-9C4556FC0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27BDFD1-26D1-4017-9915-9C4556FC0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A8E54B-84DF-4F82-9CE1-EA70CDD6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3A8E54B-84DF-4F82-9CE1-EA70CDD65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242BB9-545E-421C-A685-75E95972C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C242BB9-545E-421C-A685-75E95972C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343B4B-FDD1-4F00-BFD5-527C30F2C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D343B4B-FDD1-4F00-BFD5-527C30F2C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69233-6C6D-43B9-BD83-478272831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2569233-6C6D-43B9-BD83-478272831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16D55-7A56-4C22-B94D-87F580DA2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80216D55-7A56-4C22-B94D-87F580DA2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448F95-EA17-4739-9543-E4D12B5C6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0448F95-EA17-4739-9543-E4D12B5C6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29D18-7720-4554-A391-D0AB05E89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F7729D18-7720-4554-A391-D0AB05E89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5C7D97-2582-4EAB-A6FD-A85BA632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A5C7D97-2582-4EAB-A6FD-A85BA632F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ar-EG" b="1" dirty="0"/>
              <a:t>خطوات عملية تشخيص صعوبات التعلم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29067"/>
              </p:ext>
            </p:extLst>
          </p:nvPr>
        </p:nvGraphicFramePr>
        <p:xfrm>
          <a:off x="0" y="9144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100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203528"/>
      </p:ext>
    </p:extLst>
  </p:cSld>
  <p:clrMapOvr>
    <a:masterClrMapping/>
  </p:clrMapOvr>
  <p:transition spd="slow" advTm="9835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22927D-E26A-472E-B9F5-EA424B93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E22927D-E26A-472E-B9F5-EA424B93F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DE0A9-CB04-497A-B40F-91FB4176B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E0DE0A9-CB04-497A-B40F-91FB4176B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D49EA-A78D-4B75-A5EA-E7B24A52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738D49EA-A78D-4B75-A5EA-E7B24A52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8962E-DF4F-4661-B35F-D3FE7743F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7F8962E-DF4F-4661-B35F-D3FE7743F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5A181-6E8F-44A5-B19B-9614ECB6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425A181-6E8F-44A5-B19B-9614ECB6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993693-4601-4B80-9210-ACA1B3A0C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9993693-4601-4B80-9210-ACA1B3A0C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5BD010-46DE-4A53-A6BA-9BD649B9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C5BD010-46DE-4A53-A6BA-9BD649B95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20FDC-6756-486B-9092-6C3E5B595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F320FDC-6756-486B-9092-6C3E5B595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0CE08-9309-45CB-8EB6-C49959ECD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B00CE08-9309-45CB-8EB6-C49959ECD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89D8C-6D74-4B75-AC35-CADE41BB7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6989D8C-6D74-4B75-AC35-CADE41BB7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ar-EG" sz="3600" b="1" dirty="0"/>
              <a:t>من أساليب تشخيص صعوبات التعلم تحديد </a:t>
            </a:r>
            <a:r>
              <a:rPr lang="ar-EG" sz="3600" b="1" dirty="0">
                <a:solidFill>
                  <a:srgbClr val="FF0000"/>
                </a:solidFill>
              </a:rPr>
              <a:t>تاريخ الحالة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631158"/>
              </p:ext>
            </p:extLst>
          </p:nvPr>
        </p:nvGraphicFramePr>
        <p:xfrm>
          <a:off x="152400" y="8382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129417"/>
      </p:ext>
    </p:extLst>
  </p:cSld>
  <p:clrMapOvr>
    <a:masterClrMapping/>
  </p:clrMapOvr>
  <p:transition spd="slow" advTm="1726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932774-241C-42EF-BE6C-ECFF202A7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F932774-241C-42EF-BE6C-ECFF202A7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1E797-E9E1-406B-81FB-9085DD06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D71E797-E9E1-406B-81FB-9085DD06D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254365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38862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4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9474">
        <p:dissolve/>
      </p:transition>
    </mc:Choice>
    <mc:Fallback xmlns="">
      <p:transition spd="slow" advTm="15947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EA15AA-6515-446C-8A14-9C6A6D4EE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EA15AA-6515-446C-8A14-9C6A6D4EE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BACC33-5621-4A2E-8DC6-E958A0FC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DBACC33-5621-4A2E-8DC6-E958A0FC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BA22D3-0083-4EA9-821C-2C5137FE5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8BA22D3-0083-4EA9-821C-2C5137FE5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24956A-DB94-454B-B330-E7CB85BE4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324956A-DB94-454B-B330-E7CB85BE4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77F6E5-49A3-40AB-9524-A4C3A60A2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677F6E5-49A3-40AB-9524-A4C3A60A2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AA2412-D6C8-4625-858A-173F4D070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EAA2412-D6C8-4625-858A-173F4D070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4CAC89-577A-40FA-AE26-841975EA8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54CAC89-577A-40FA-AE26-841975EA8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ar-EG" sz="3600" b="1" dirty="0"/>
              <a:t>اختبارات التحصيل الدراسي المقننة لتحديد الصعوبة وتشخيص مواطن القوة والضعف لكل تلميذ ومنها: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39145"/>
              </p:ext>
            </p:extLst>
          </p:nvPr>
        </p:nvGraphicFramePr>
        <p:xfrm>
          <a:off x="304800" y="12954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838937"/>
      </p:ext>
    </p:extLst>
  </p:cSld>
  <p:clrMapOvr>
    <a:masterClrMapping/>
  </p:clrMapOvr>
  <p:transition spd="slow" advTm="614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D4472-4F1A-4AE7-B124-A10C5AE0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03D4472-4F1A-4AE7-B124-A10C5AE08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EF8F8-09D1-4DC7-90B4-C2387D10F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CEEF8F8-09D1-4DC7-90B4-C2387D10F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ar-EG" b="1" dirty="0"/>
              <a:t>الاختبارات التحصيلية غير المقننة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384408"/>
              </p:ext>
            </p:extLst>
          </p:nvPr>
        </p:nvGraphicFramePr>
        <p:xfrm>
          <a:off x="0" y="1066800"/>
          <a:ext cx="8915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FB91495-A1CD-4060-88AE-7C9D290E38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1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739">
        <p14:reveal/>
      </p:transition>
    </mc:Choice>
    <mc:Fallback xmlns="">
      <p:transition spd="slow" advTm="267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8FA9D-08DE-42E7-A1DD-3D1ABFFA8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DC8FA9D-08DE-42E7-A1DD-3D1ABFFA8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4F2EE5-BC36-4587-B0F0-55B4FEB97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A4F2EE5-BC36-4587-B0F0-55B4FEB97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C17A8-0313-48C0-9863-99D7DF66B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31C17A8-0313-48C0-9863-99D7DF66B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81841-D042-4977-9F67-2A5606A75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B6B81841-D042-4977-9F67-2A5606A75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29FA7-FB6F-4C15-92F8-0E2F88C23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2729FA7-FB6F-4C15-92F8-0E2F88C23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6CB5C8-6385-4258-A3B3-F598793DD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E6CB5C8-6385-4258-A3B3-F598793DD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F4EB1-9042-4292-9770-A41B56873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C6FF4EB1-9042-4292-9770-A41B56873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ar-EG" b="1" dirty="0"/>
              <a:t>اختبارات القدرات العقلية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95794"/>
              </p:ext>
            </p:extLst>
          </p:nvPr>
        </p:nvGraphicFramePr>
        <p:xfrm>
          <a:off x="76200" y="762000"/>
          <a:ext cx="9067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1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3369">
        <p14:glitter pattern="hexagon"/>
      </p:transition>
    </mc:Choice>
    <mc:Fallback xmlns="">
      <p:transition spd="slow" advTm="73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86698-BEFF-494A-BF7B-DA0E8203B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4486698-BEFF-494A-BF7B-DA0E8203B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3A1D9-2C82-4772-9E8E-5A91C35C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4A3A1D9-2C82-4772-9E8E-5A91C35C0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56770-9B50-48F3-90B6-D6FA144B3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7B56770-9B50-48F3-90B6-D6FA144B3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E56826-01DE-4E86-92C4-A1FDD212E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0E56826-01DE-4E86-92C4-A1FDD212E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34E5B-1460-4A14-94AF-8FC270E32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9834E5B-1460-4A14-94AF-8FC270E32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ar-EG" b="1" dirty="0"/>
              <a:t>الاختبارات الخاصة بصعوبات التعلم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984768"/>
              </p:ext>
            </p:extLst>
          </p:nvPr>
        </p:nvGraphicFramePr>
        <p:xfrm>
          <a:off x="0" y="609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94162">
        <p14:honeycomb/>
      </p:transition>
    </mc:Choice>
    <mc:Fallback xmlns="">
      <p:transition spd="slow" advTm="194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A3D13-5B94-48A5-9DF2-2F34F565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C8A3D13-5B94-48A5-9DF2-2F34F5652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507F5-7AB8-4504-BFE1-3C548B6C1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D2507F5-7AB8-4504-BFE1-3C548B6C1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055AF-9318-4639-A0A0-85BF5F913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91055AF-9318-4639-A0A0-85BF5F913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1A366D-1B67-44D1-8E7D-A16A9133F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71A366D-1B67-44D1-8E7D-A16A9133F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CA2DDD-9235-4F61-9921-1BF128291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0CA2DDD-9235-4F61-9921-1BF128291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B3CB2-BD73-42EC-9963-28EDF3ED3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65B3CB2-BD73-42EC-9963-28EDF3ED3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6F77D-4314-4F79-839A-B2499D9FA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066F77D-4314-4F79-839A-B2499D9FA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62E11-8877-49D6-9DC4-E6B42267E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4BB62E11-8877-49D6-9DC4-E6B42267E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D946C-060C-4B60-B21F-250C936D8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5CD946C-060C-4B60-B21F-250C936D8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2E1F-5FAE-4C98-B1BF-50F929397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C2B2E1F-5FAE-4C98-B1BF-50F929397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0EB07-684E-4094-A8A1-0BF74F513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490EB07-684E-4094-A8A1-0BF74F513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532729"/>
              </p:ext>
            </p:extLst>
          </p:nvPr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2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9358">
        <p14:flythrough/>
      </p:transition>
    </mc:Choice>
    <mc:Fallback xmlns="">
      <p:transition spd="slow" advTm="79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98338-7E53-40D4-AFB8-D33663594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A598338-7E53-40D4-AFB8-D33663594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10534-5F9D-48F2-8048-6CAF02562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E610534-5F9D-48F2-8048-6CAF02562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CD9073-C7C2-40C2-BAF4-AB6C26C6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CCD9073-C7C2-40C2-BAF4-AB6C26C6C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1EA28-3229-4C76-B351-71C3A5A0F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9A1EA28-3229-4C76-B351-71C3A5A0F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0EAC7-C01D-423A-95F1-BC00BB990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550EAC7-C01D-423A-95F1-BC00BB990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09EDDA-98D8-4F34-AAD2-74B809C22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D09EDDA-98D8-4F34-AAD2-74B809C22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5B75-08F3-4D38-974E-C8F567EB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9625B75-08F3-4D38-974E-C8F567EBD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B01AF-42D5-4D18-953D-4DC95E146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AAB01AF-42D5-4D18-953D-4DC95E146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B817D-449D-4E52-B4CA-F13ACB7A0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4FB817D-449D-4E52-B4CA-F13ACB7A0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ar-EG" b="1" dirty="0"/>
              <a:t>مظاهر صعوبات التعلم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50438"/>
              </p:ext>
            </p:extLst>
          </p:nvPr>
        </p:nvGraphicFramePr>
        <p:xfrm>
          <a:off x="457200" y="762000"/>
          <a:ext cx="8229600" cy="559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8193">
        <p14:pan dir="u"/>
      </p:transition>
    </mc:Choice>
    <mc:Fallback xmlns="">
      <p:transition spd="slow" advTm="981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93E8D2-5EA7-4FDA-8995-83FB09B19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593E8D2-5EA7-4FDA-8995-83FB09B19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61B911-5CDC-4C80-946D-C9EEFD19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961B911-5CDC-4C80-946D-C9EEFD19E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A5BC2-67BF-48AF-BE98-56EAF4421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B7A5BC2-67BF-48AF-BE98-56EAF4421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8C0B6-F208-4BA3-878C-ECDEF859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938C0B6-F208-4BA3-878C-ECDEF8593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8FA74-A5E4-4362-92C0-DBFC04D52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F68FA74-A5E4-4362-92C0-DBFC04D52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ar-EG" sz="4000" b="1" dirty="0"/>
              <a:t>مظاهر صعوبات التعلم في مرحلة ما قبل المدرسة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14303"/>
              </p:ext>
            </p:extLst>
          </p:nvPr>
        </p:nvGraphicFramePr>
        <p:xfrm>
          <a:off x="-76200" y="914400"/>
          <a:ext cx="8991600" cy="521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3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31538">
        <p14:honeycomb/>
      </p:transition>
    </mc:Choice>
    <mc:Fallback xmlns="">
      <p:transition spd="slow" advTm="231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graphicEl>
                                              <a:dgm id="{C2F631F0-1265-44E4-8F80-93B7642E4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F631F0-1265-44E4-8F80-93B7642E4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F631F0-1265-44E4-8F80-93B7642E4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C2F631F0-1265-44E4-8F80-93B7642E4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B098F001-9690-45E7-9AB5-AA19A86F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B098F001-9690-45E7-9AB5-AA19A86F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098F001-9690-45E7-9AB5-AA19A86F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098F001-9690-45E7-9AB5-AA19A86FC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217171FC-83BF-480D-B8D7-DE056FCDA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17171FC-83BF-480D-B8D7-DE056FCDA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17171FC-83BF-480D-B8D7-DE056FCDA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217171FC-83BF-480D-B8D7-DE056FCDA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EB1CC1A-E1A7-4036-A12C-84333CDF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EB1CC1A-E1A7-4036-A12C-84333CDF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EB1CC1A-E1A7-4036-A12C-84333CDF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EB1CC1A-E1A7-4036-A12C-84333CDF6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0C31112E-8B9B-4198-B3E3-7B52CC866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C31112E-8B9B-4198-B3E3-7B52CC866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C31112E-8B9B-4198-B3E3-7B52CC866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C31112E-8B9B-4198-B3E3-7B52CC866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218E161E-6801-436E-A0C7-F49897085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218E161E-6801-436E-A0C7-F49897085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218E161E-6801-436E-A0C7-F49897085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218E161E-6801-436E-A0C7-F49897085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CC3EF41-192F-4762-B191-B5A9D49EC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CC3EF41-192F-4762-B191-B5A9D49EC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CC3EF41-192F-4762-B191-B5A9D49EC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7CC3EF41-192F-4762-B191-B5A9D49EC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8AB5B0EA-AC66-4AC2-B1D5-1B8A5F6B9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8AB5B0EA-AC66-4AC2-B1D5-1B8A5F6B9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8AB5B0EA-AC66-4AC2-B1D5-1B8A5F6B9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8AB5B0EA-AC66-4AC2-B1D5-1B8A5F6B9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B4CB3DE7-725C-4FED-BAE9-80E760FE9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4CB3DE7-725C-4FED-BAE9-80E760FE9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4CB3DE7-725C-4FED-BAE9-80E760FE9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4CB3DE7-725C-4FED-BAE9-80E760FE9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F7D0F392-33AA-42AF-BE1B-DF544F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F7D0F392-33AA-42AF-BE1B-DF544F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F7D0F392-33AA-42AF-BE1B-DF544F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F7D0F392-33AA-42AF-BE1B-DF544FA13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8482942B-8C7C-4767-9155-F7DCDEAF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8482942B-8C7C-4767-9155-F7DCDEAF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8482942B-8C7C-4767-9155-F7DCDEAF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8482942B-8C7C-4767-9155-F7DCDEAF2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F5648E11-04C8-4A6B-A48C-C3A059997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F5648E11-04C8-4A6B-A48C-C3A059997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F5648E11-04C8-4A6B-A48C-C3A059997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F5648E11-04C8-4A6B-A48C-C3A059997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4A54D6AF-2A6C-4296-9D41-08698BC2E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A54D6AF-2A6C-4296-9D41-08698BC2E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A54D6AF-2A6C-4296-9D41-08698BC2E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4A54D6AF-2A6C-4296-9D41-08698BC2E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A0A46152-A7D4-4D4F-BA6C-CE799FCDD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A0A46152-A7D4-4D4F-BA6C-CE799FCDD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graphicEl>
                                              <a:dgm id="{A0A46152-A7D4-4D4F-BA6C-CE799FCDD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0A46152-A7D4-4D4F-BA6C-CE799FCDD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ar-EG" sz="3600" b="1" dirty="0"/>
              <a:t>مظاهر صعوبات التعلم في مرحلة الحضانة وقبل الصف الرابع</a:t>
            </a:r>
            <a:endParaRPr lang="ar-EG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3003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2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5104">
        <p:dissolve/>
      </p:transition>
    </mc:Choice>
    <mc:Fallback xmlns="">
      <p:transition spd="slow" advTm="3151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>
                                            <p:graphicEl>
                                              <a:dgm id="{3324916C-2C6E-43B7-89DA-086EA180D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24916C-2C6E-43B7-89DA-086EA180D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8B292ADF-9A6F-4E26-8FE5-3F1D9466C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92ADF-9A6F-4E26-8FE5-3F1D9466C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BE38D302-38BC-420E-82FE-E6DBC35A2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8D302-38BC-420E-82FE-E6DBC35A2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4422DC50-1D34-4027-AC77-2F32E92C3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2DC50-1D34-4027-AC77-2F32E92C3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EC819C85-46E0-4306-B1C4-0ADAE30F6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19C85-46E0-4306-B1C4-0ADAE30F6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9E098489-0883-4210-828C-167DFB607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98489-0883-4210-828C-167DFB607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Autofit/>
          </a:bodyPr>
          <a:lstStyle/>
          <a:p>
            <a:r>
              <a:rPr lang="ar-EG" sz="3200" b="1" dirty="0"/>
              <a:t>مظاهر صعوبات التعلم في مرحلة الصف الخامس حتى الصف الثالث الاعدادي</a:t>
            </a:r>
            <a:endParaRPr lang="ar-EG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93532"/>
              </p:ext>
            </p:extLst>
          </p:nvPr>
        </p:nvGraphicFramePr>
        <p:xfrm>
          <a:off x="0" y="990600"/>
          <a:ext cx="9067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100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81AF39-2C1E-4CBC-B256-15A41159B14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70000" y="2482560"/>
              <a:ext cx="4474080" cy="214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81AF39-2C1E-4CBC-B256-15A41159B1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4160" y="2419200"/>
                <a:ext cx="4505400" cy="341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32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31592">
        <p14:vortex dir="r"/>
      </p:transition>
    </mc:Choice>
    <mc:Fallback xmlns="">
      <p:transition spd="slow" advTm="3315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54E69-0080-4461-8B94-45325E7F2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C854E69-0080-4461-8B94-45325E7F2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7269C-8D03-454A-8592-ED0ACB4F2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4C7269C-8D03-454A-8592-ED0ACB4F2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DAC08-4074-4BFA-9E8B-3E68D86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DFDAC08-4074-4BFA-9E8B-3E68D8618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F87A10-7410-49DE-95F1-0CB8539DC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3F87A10-7410-49DE-95F1-0CB8539DC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EF893-7979-4DBA-9EA5-2034AFEDA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CCEF893-7979-4DBA-9EA5-2034AFEDA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98A80-5F07-4F0D-9ECB-8618C6975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A598A80-5F07-4F0D-9ECB-8618C6975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2A92D-E194-48E8-9E7C-50DFE01D0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672A92D-E194-48E8-9E7C-50DFE01D0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6B535-94E6-421B-ABDB-D5650892E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C2B6B535-94E6-421B-ABDB-D5650892E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E95EC-E680-4AAF-B5C0-664E294E2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2DE95EC-E680-4AAF-B5C0-664E294E2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681660"/>
              </p:ext>
            </p:extLst>
          </p:nvPr>
        </p:nvGraphicFramePr>
        <p:xfrm>
          <a:off x="-152400" y="76200"/>
          <a:ext cx="9296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386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E6188E-92CA-4F81-87A6-AF3DE2FEDE0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93160" y="2795040"/>
              <a:ext cx="360" cy="34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E6188E-92CA-4F81-87A6-AF3DE2FEDE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7320" y="2731680"/>
                <a:ext cx="31680" cy="475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29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0689">
        <p14:prism/>
      </p:transition>
    </mc:Choice>
    <mc:Fallback xmlns="">
      <p:transition spd="slow" advTm="350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D6ED32-1807-4A09-858B-11A997DAE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3D6ED32-1807-4A09-858B-11A997DAE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EB90D5-B35F-44DC-9D4D-A1CFBF78C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AEB90D5-B35F-44DC-9D4D-A1CFBF78C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84417-C0C0-4873-AE19-BE7F1C04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FE84417-C0C0-4873-AE19-BE7F1C04B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729B6-8FA8-4CAC-9F2A-21D70F69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4E729B6-8FA8-4CAC-9F2A-21D70F69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661A7-6CC4-44D3-9B7C-8035E279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AC661A7-6CC4-44D3-9B7C-8035E279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E0C0B-57CC-4BF1-B69E-232FBA11B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56E0C0B-57CC-4BF1-B69E-232FBA11B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3BBF86-D041-45CA-871C-DCBFC401D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83BBF86-D041-45CA-871C-DCBFC401D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C4E7C-BA81-40D0-AF31-5B00494E7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55C4E7C-BA81-40D0-AF31-5B00494E7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C0A52-FDEC-470C-BCC0-89E3E0C85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EDC0A52-FDEC-470C-BCC0-89E3E0C85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FB3C9F-452E-464A-B02B-887D6227C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8BFB3C9F-452E-464A-B02B-887D6227C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9BF48-3DCD-4D8C-AAF8-3F6EE59B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229BF48-3DCD-4D8C-AAF8-3F6EE59BE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0B100-F77B-4AC5-9C99-4A5275EFA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AAA0B100-F77B-4AC5-9C99-4A5275EFA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20CB5-0E11-4C2B-AC46-09104F47F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B520CB5-0E11-4C2B-AC46-09104F47F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76046"/>
            <a:ext cx="8763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tabLst>
                <a:tab pos="587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ar-EG" altLang="ar-EG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بطاقة تشخيص صعوبة تعلم</a:t>
            </a:r>
            <a:r>
              <a:rPr kumimoji="0" lang="ar-EG" altLang="ar-EG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القراءة لدى التلاميذ</a:t>
            </a:r>
            <a:endParaRPr kumimoji="0" lang="ar-EG" altLang="ar-EG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بيانات الطالب</a:t>
            </a:r>
            <a:endParaRPr kumimoji="0" lang="en-US" altLang="ar-EG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hangingPunct="0">
              <a:buNone/>
            </a:pP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اسم التلميذ</a:t>
            </a:r>
            <a:r>
              <a:rPr kumimoji="0" lang="en-US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: </a:t>
            </a:r>
            <a:r>
              <a:rPr lang="en-US" altLang="ar-EG" b="1" dirty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...............     </a:t>
            </a:r>
            <a:endParaRPr kumimoji="0" lang="en-US" altLang="ar-EG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اسم المدرسة</a:t>
            </a:r>
            <a:r>
              <a:rPr kumimoji="0" lang="en-US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:...................................</a:t>
            </a:r>
            <a:endParaRPr kumimoji="0" lang="en-US" altLang="ar-EG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hangingPunct="0">
              <a:buNone/>
            </a:pP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الصف الدراسى</a:t>
            </a:r>
            <a:r>
              <a:rPr kumimoji="0" lang="ar-EG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altLang="ar-EG" b="1" dirty="0">
                <a:solidFill>
                  <a:srgbClr val="000000"/>
                </a:solidFill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...................</a:t>
            </a:r>
            <a:endParaRPr kumimoji="0" lang="en-US" altLang="ar-EG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en-US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:. </a:t>
            </a: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مستوى الذكاء</a:t>
            </a:r>
            <a:r>
              <a:rPr kumimoji="0" lang="en-US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:.....................................</a:t>
            </a:r>
            <a:endParaRPr kumimoji="0" lang="en-US" altLang="ar-EG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العمر</a:t>
            </a:r>
            <a:r>
              <a:rPr kumimoji="0" lang="en-US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....................</a:t>
            </a:r>
            <a:endParaRPr kumimoji="0" lang="en-US" altLang="ar-EG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الأختبارات المطبقة على التلميذ</a:t>
            </a:r>
            <a:r>
              <a:rPr kumimoji="0" lang="ar-EG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r>
              <a:rPr kumimoji="0" lang="en-US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............................. </a:t>
            </a:r>
            <a:endParaRPr kumimoji="0" lang="en-US" altLang="ar-EG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ar-SA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أسلوب التعلم المفضل</a:t>
            </a:r>
            <a:r>
              <a:rPr kumimoji="0" lang="en-US" altLang="ar-EG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: .................................</a:t>
            </a:r>
            <a:endParaRPr kumimoji="0" lang="en-US" altLang="ar-EG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kumimoji="0" lang="ar-EG" altLang="ar-EG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                  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r>
              <a:rPr lang="ar-EG" altLang="ar-EG" b="1" dirty="0"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     </a:t>
            </a:r>
            <a:r>
              <a:rPr kumimoji="0" lang="ar-EG" altLang="ar-EG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 </a:t>
            </a:r>
            <a:r>
              <a:rPr kumimoji="0" lang="ar-EG" altLang="ar-EG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بعض المؤشرات الدالة على صعوبة تعلم القراءة</a:t>
            </a:r>
            <a:endParaRPr kumimoji="0" lang="en-US" altLang="ar-EG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7375" algn="l"/>
              </a:tabLst>
            </a:pPr>
            <a:endParaRPr kumimoji="0" lang="en-US" altLang="ar-EG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62000" y="5029200"/>
            <a:ext cx="9144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Down Arrow 5"/>
          <p:cNvSpPr/>
          <p:nvPr/>
        </p:nvSpPr>
        <p:spPr>
          <a:xfrm>
            <a:off x="7772400" y="5029200"/>
            <a:ext cx="914400" cy="1295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EG"/>
              <a:t>طرق تدريس ذوي الاحتياجات الخاصة ا.د/ فاطمة عبد الوهاب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8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21202">
        <p14:reveal/>
      </p:transition>
    </mc:Choice>
    <mc:Fallback xmlns="">
      <p:transition spd="slow" advTm="221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636899"/>
              </p:ext>
            </p:extLst>
          </p:nvPr>
        </p:nvGraphicFramePr>
        <p:xfrm>
          <a:off x="152401" y="76202"/>
          <a:ext cx="8839200" cy="581321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{1FECB4D8-DB02-4DC6-A0A2-4F2EBAE1DC90}</a:tableStyleId>
              </a:tblPr>
              <a:tblGrid>
                <a:gridCol w="57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1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9491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م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62965" algn="l"/>
                        </a:tabLst>
                      </a:pPr>
                      <a:r>
                        <a:rPr lang="ar-EG" sz="2400">
                          <a:effectLst/>
                        </a:rPr>
                        <a:t>القراءة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غالبا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أحيانا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9715" algn="l"/>
                          <a:tab pos="300990" algn="ctr"/>
                        </a:tabLst>
                      </a:pPr>
                      <a:r>
                        <a:rPr lang="ar-EG" sz="2400">
                          <a:effectLst/>
                        </a:rPr>
                        <a:t>نادرا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59715" algn="l"/>
                          <a:tab pos="300990" algn="ctr"/>
                        </a:tabLst>
                      </a:pPr>
                      <a:r>
                        <a:rPr lang="ar-EG" sz="2400">
                          <a:effectLst/>
                        </a:rPr>
                        <a:t>ملاحظات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03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1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قد يتأخرون في الكلام مقارنة بالأطفال اللذين في عمرهم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03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2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- </a:t>
                      </a:r>
                      <a:r>
                        <a:rPr lang="ar-SA" sz="2400">
                          <a:effectLst/>
                        </a:rPr>
                        <a:t>قد يجدون صعوبة في نطق الكلمات كأن يقول "باما" بدلاً من "ماما</a:t>
                      </a:r>
                      <a:r>
                        <a:rPr lang="en-US" sz="2400">
                          <a:effectLst/>
                        </a:rPr>
                        <a:t>".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803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3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ar-SA" sz="2400" dirty="0">
                          <a:effectLst/>
                        </a:rPr>
                        <a:t>قد يكونون بطيئين في اكتساب المفردات اللغوية الجديدة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803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4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ar-SA" sz="2400" dirty="0">
                          <a:effectLst/>
                        </a:rPr>
                        <a:t>قد يكونون غير قادرين على استدعاء الكلمة الصحيحة ليستعملوها في المكان المناسب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91">
                <a:tc>
                  <a:txBody>
                    <a:bodyPr/>
                    <a:lstStyle/>
                    <a:p>
                      <a:pPr marL="8255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 anchor="ctr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400" dirty="0">
                          <a:effectLst/>
                        </a:rPr>
                        <a:t>قد يجدون صعوبة في تعلم اللغات الأجنبية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8255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4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4088" marR="2408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4800" cy="365125"/>
          </a:xfrm>
        </p:spPr>
        <p:txBody>
          <a:bodyPr/>
          <a:lstStyle/>
          <a:p>
            <a:r>
              <a:rPr lang="ar-EG" dirty="0"/>
              <a:t>طرق تدريس ذوي الاحتياجات الخاصة ا.د/ فاطمة عبد الوهاب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4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7686">
        <p:split orient="vert"/>
      </p:transition>
    </mc:Choice>
    <mc:Fallback xmlns="">
      <p:transition spd="slow" advTm="20768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5.6|0.8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0.4|6.6|14.5|7.9|3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0.5|8.5|20.3|30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3.2|3.8|2.9|3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2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9.5|46.4|39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3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6|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9|5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24.3|45.1|19.9|3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.5|1.5|1.3|7|4.3|4.4|0.8|2.7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|52.9|3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1.6|2.6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0.6|5.8|3.2|4.6|1.9|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4.9|2.6|1.4|1.1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51.5|52.3|47.7|11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6.2|72.1|69|37.3|13.7|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8|27.8|0.6|54.5|4.2|1.4|5.3|0.9|2.8|15.7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4765</TotalTime>
  <Words>2109</Words>
  <Application>Microsoft Office PowerPoint</Application>
  <PresentationFormat>On-screen Show (4:3)</PresentationFormat>
  <Paragraphs>508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Simplified Arabic</vt:lpstr>
      <vt:lpstr>Office Theme</vt:lpstr>
      <vt:lpstr>محاضرات في طرق تدريس ذوى الاحتياجات الخاصة  مظاهر صعوبات التعلم( القراءة- الكتابة- الحساب) أساليب التشخيص</vt:lpstr>
      <vt:lpstr>خصائص صعوبات التعلم</vt:lpstr>
      <vt:lpstr>مظاهر صعوبات التعلم</vt:lpstr>
      <vt:lpstr>مظاهر صعوبات التعلم في مرحلة ما قبل المدرسة</vt:lpstr>
      <vt:lpstr>مظاهر صعوبات التعلم في مرحلة الحضانة وقبل الصف الرابع</vt:lpstr>
      <vt:lpstr>مظاهر صعوبات التعلم في مرحلة الصف الخامس حتى الصف الثالث الاعدادي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بعض المؤشرات الدالة على صعوبة تعليم الكتابة</vt:lpstr>
      <vt:lpstr>تابع:بعض المؤشرات الدالة على صعوبة تعليم الكتابة</vt:lpstr>
      <vt:lpstr>تابع:بعض المؤشرات الدالة على صعوبة تعليم الكتابة</vt:lpstr>
      <vt:lpstr>الصعوبات الخاصة بالحساب </vt:lpstr>
      <vt:lpstr>PowerPoint Presentation</vt:lpstr>
      <vt:lpstr>خطوات عملية تشخيص صعوبات التعلم</vt:lpstr>
      <vt:lpstr>من أساليب تشخيص صعوبات التعلم تحديد تاريخ الحالة</vt:lpstr>
      <vt:lpstr>PowerPoint Presentation</vt:lpstr>
      <vt:lpstr>اختبارات التحصيل الدراسي المقننة لتحديد الصعوبة وتشخيص مواطن القوة والضعف لكل تلميذ ومنها:</vt:lpstr>
      <vt:lpstr>الاختبارات التحصيلية غير المقننة</vt:lpstr>
      <vt:lpstr>اختبارات القدرات العقلية</vt:lpstr>
      <vt:lpstr>الاختبارات الخاصة بصعوبات التعلم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في طرق تدريس ذوى الاحتياجات الخاصة</dc:title>
  <dc:creator>لا اله الا الله</dc:creator>
  <cp:lastModifiedBy>Prof. Fatma</cp:lastModifiedBy>
  <cp:revision>158</cp:revision>
  <dcterms:created xsi:type="dcterms:W3CDTF">2006-08-16T00:00:00Z</dcterms:created>
  <dcterms:modified xsi:type="dcterms:W3CDTF">2020-03-17T05:16:11Z</dcterms:modified>
</cp:coreProperties>
</file>